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9" r:id="rId3"/>
    <p:sldId id="277" r:id="rId4"/>
    <p:sldId id="257" r:id="rId5"/>
    <p:sldId id="280" r:id="rId6"/>
    <p:sldId id="278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963"/>
    <a:srgbClr val="4B6EAE"/>
    <a:srgbClr val="5D9BFF"/>
    <a:srgbClr val="21FF66"/>
    <a:srgbClr val="CC002B"/>
    <a:srgbClr val="042E3E"/>
    <a:srgbClr val="CF002C"/>
    <a:srgbClr val="032E3F"/>
    <a:srgbClr val="31AD6A"/>
    <a:srgbClr val="DCDD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BLO PASTOR BERDÚN" userId="a268dee1-00cf-4893-aa4a-e4c4712b0b8c" providerId="ADAL" clId="{7488597A-9693-4BD3-888F-FFB787CCBC90}"/>
    <pc:docChg chg="undo redo custSel addSld delSld modSld sldOrd">
      <pc:chgData name="PABLO PASTOR BERDÚN" userId="a268dee1-00cf-4893-aa4a-e4c4712b0b8c" providerId="ADAL" clId="{7488597A-9693-4BD3-888F-FFB787CCBC90}" dt="2022-04-05T19:37:31.328" v="1250" actId="20577"/>
      <pc:docMkLst>
        <pc:docMk/>
      </pc:docMkLst>
      <pc:sldChg chg="addSp delSp modSp">
        <pc:chgData name="PABLO PASTOR BERDÚN" userId="a268dee1-00cf-4893-aa4a-e4c4712b0b8c" providerId="ADAL" clId="{7488597A-9693-4BD3-888F-FFB787CCBC90}" dt="2022-04-05T19:34:45.031" v="1211" actId="1076"/>
        <pc:sldMkLst>
          <pc:docMk/>
          <pc:sldMk cId="2796732393" sldId="256"/>
        </pc:sldMkLst>
        <pc:spChg chg="add mod ord">
          <ac:chgData name="PABLO PASTOR BERDÚN" userId="a268dee1-00cf-4893-aa4a-e4c4712b0b8c" providerId="ADAL" clId="{7488597A-9693-4BD3-888F-FFB787CCBC90}" dt="2022-04-05T19:32:52.261" v="1154" actId="207"/>
          <ac:spMkLst>
            <pc:docMk/>
            <pc:sldMk cId="2796732393" sldId="256"/>
            <ac:spMk id="10" creationId="{0E51FEF6-9D85-4C83-A57E-4022761359EA}"/>
          </ac:spMkLst>
        </pc:spChg>
        <pc:spChg chg="mod">
          <ac:chgData name="PABLO PASTOR BERDÚN" userId="a268dee1-00cf-4893-aa4a-e4c4712b0b8c" providerId="ADAL" clId="{7488597A-9693-4BD3-888F-FFB787CCBC90}" dt="2022-04-05T18:30:02.424" v="84" actId="1076"/>
          <ac:spMkLst>
            <pc:docMk/>
            <pc:sldMk cId="2796732393" sldId="256"/>
            <ac:spMk id="17" creationId="{FDAA37DE-C550-4CA8-B90F-48CB008D47F9}"/>
          </ac:spMkLst>
        </pc:spChg>
        <pc:spChg chg="del">
          <ac:chgData name="PABLO PASTOR BERDÚN" userId="a268dee1-00cf-4893-aa4a-e4c4712b0b8c" providerId="ADAL" clId="{7488597A-9693-4BD3-888F-FFB787CCBC90}" dt="2022-04-05T18:29:19.155" v="79" actId="478"/>
          <ac:spMkLst>
            <pc:docMk/>
            <pc:sldMk cId="2796732393" sldId="256"/>
            <ac:spMk id="19" creationId="{D1AA4F3E-10BC-431E-BA62-F3835E3FC45F}"/>
          </ac:spMkLst>
        </pc:spChg>
        <pc:spChg chg="mod">
          <ac:chgData name="PABLO PASTOR BERDÚN" userId="a268dee1-00cf-4893-aa4a-e4c4712b0b8c" providerId="ADAL" clId="{7488597A-9693-4BD3-888F-FFB787CCBC90}" dt="2022-04-05T19:34:45.031" v="1211" actId="1076"/>
          <ac:spMkLst>
            <pc:docMk/>
            <pc:sldMk cId="2796732393" sldId="256"/>
            <ac:spMk id="21" creationId="{EC6E0EDA-9CAA-40F7-8F68-90D7393B5C8E}"/>
          </ac:spMkLst>
        </pc:spChg>
        <pc:spChg chg="mod">
          <ac:chgData name="PABLO PASTOR BERDÚN" userId="a268dee1-00cf-4893-aa4a-e4c4712b0b8c" providerId="ADAL" clId="{7488597A-9693-4BD3-888F-FFB787CCBC90}" dt="2022-04-05T18:35:32.302" v="244" actId="6549"/>
          <ac:spMkLst>
            <pc:docMk/>
            <pc:sldMk cId="2796732393" sldId="256"/>
            <ac:spMk id="22" creationId="{5D04ED39-37D2-4DB6-BB87-6ED4126D1EDA}"/>
          </ac:spMkLst>
        </pc:spChg>
        <pc:picChg chg="mod">
          <ac:chgData name="PABLO PASTOR BERDÚN" userId="a268dee1-00cf-4893-aa4a-e4c4712b0b8c" providerId="ADAL" clId="{7488597A-9693-4BD3-888F-FFB787CCBC90}" dt="2022-04-05T19:30:55.430" v="1070"/>
          <ac:picMkLst>
            <pc:docMk/>
            <pc:sldMk cId="2796732393" sldId="256"/>
            <ac:picMk id="5" creationId="{BA3BA875-7D20-4C1B-AEE7-C9E3F150A726}"/>
          </ac:picMkLst>
        </pc:picChg>
        <pc:picChg chg="del">
          <ac:chgData name="PABLO PASTOR BERDÚN" userId="a268dee1-00cf-4893-aa4a-e4c4712b0b8c" providerId="ADAL" clId="{7488597A-9693-4BD3-888F-FFB787CCBC90}" dt="2022-04-05T18:29:31.312" v="81" actId="478"/>
          <ac:picMkLst>
            <pc:docMk/>
            <pc:sldMk cId="2796732393" sldId="256"/>
            <ac:picMk id="11" creationId="{CA6BE1E1-827B-4F62-A7E0-942BA46A41D8}"/>
          </ac:picMkLst>
        </pc:picChg>
      </pc:sldChg>
      <pc:sldChg chg="addSp delSp modSp ord">
        <pc:chgData name="PABLO PASTOR BERDÚN" userId="a268dee1-00cf-4893-aa4a-e4c4712b0b8c" providerId="ADAL" clId="{7488597A-9693-4BD3-888F-FFB787CCBC90}" dt="2022-04-05T19:37:27.904" v="1247" actId="20577"/>
        <pc:sldMkLst>
          <pc:docMk/>
          <pc:sldMk cId="445753403" sldId="257"/>
        </pc:sldMkLst>
        <pc:spChg chg="mod">
          <ac:chgData name="PABLO PASTOR BERDÚN" userId="a268dee1-00cf-4893-aa4a-e4c4712b0b8c" providerId="ADAL" clId="{7488597A-9693-4BD3-888F-FFB787CCBC90}" dt="2022-04-05T19:30:43.894" v="1068" actId="208"/>
          <ac:spMkLst>
            <pc:docMk/>
            <pc:sldMk cId="445753403" sldId="257"/>
            <ac:spMk id="9" creationId="{752EE2C4-5265-461A-8A3A-3941AA5956F7}"/>
          </ac:spMkLst>
        </pc:spChg>
        <pc:spChg chg="mod">
          <ac:chgData name="PABLO PASTOR BERDÚN" userId="a268dee1-00cf-4893-aa4a-e4c4712b0b8c" providerId="ADAL" clId="{7488597A-9693-4BD3-888F-FFB787CCBC90}" dt="2022-04-05T19:37:27.904" v="1247" actId="20577"/>
          <ac:spMkLst>
            <pc:docMk/>
            <pc:sldMk cId="445753403" sldId="257"/>
            <ac:spMk id="14" creationId="{1293551F-686C-473A-BE4B-F48430B7C73F}"/>
          </ac:spMkLst>
        </pc:spChg>
        <pc:spChg chg="add del">
          <ac:chgData name="PABLO PASTOR BERDÚN" userId="a268dee1-00cf-4893-aa4a-e4c4712b0b8c" providerId="ADAL" clId="{7488597A-9693-4BD3-888F-FFB787CCBC90}" dt="2022-04-05T18:56:06.995" v="562"/>
          <ac:spMkLst>
            <pc:docMk/>
            <pc:sldMk cId="445753403" sldId="257"/>
            <ac:spMk id="27" creationId="{54A61029-49FB-455E-BA3E-FFA494D244AF}"/>
          </ac:spMkLst>
        </pc:spChg>
        <pc:spChg chg="mod">
          <ac:chgData name="PABLO PASTOR BERDÚN" userId="a268dee1-00cf-4893-aa4a-e4c4712b0b8c" providerId="ADAL" clId="{7488597A-9693-4BD3-888F-FFB787CCBC90}" dt="2022-04-05T19:30:43.894" v="1068" actId="208"/>
          <ac:spMkLst>
            <pc:docMk/>
            <pc:sldMk cId="445753403" sldId="257"/>
            <ac:spMk id="70" creationId="{F1DE43D7-B671-4C83-9F87-CD1C8D8B8D0C}"/>
          </ac:spMkLst>
        </pc:spChg>
        <pc:spChg chg="del mod">
          <ac:chgData name="PABLO PASTOR BERDÚN" userId="a268dee1-00cf-4893-aa4a-e4c4712b0b8c" providerId="ADAL" clId="{7488597A-9693-4BD3-888F-FFB787CCBC90}" dt="2022-04-05T18:49:05.312" v="511" actId="478"/>
          <ac:spMkLst>
            <pc:docMk/>
            <pc:sldMk cId="445753403" sldId="257"/>
            <ac:spMk id="80" creationId="{177D4774-CA89-41EC-AE31-99CE32F95B66}"/>
          </ac:spMkLst>
        </pc:spChg>
        <pc:spChg chg="add mod">
          <ac:chgData name="PABLO PASTOR BERDÚN" userId="a268dee1-00cf-4893-aa4a-e4c4712b0b8c" providerId="ADAL" clId="{7488597A-9693-4BD3-888F-FFB787CCBC90}" dt="2022-04-05T19:11:43.445" v="804" actId="14100"/>
          <ac:spMkLst>
            <pc:docMk/>
            <pc:sldMk cId="445753403" sldId="257"/>
            <ac:spMk id="98" creationId="{E275F67C-F9F9-4CDD-9B90-F0234B4489AB}"/>
          </ac:spMkLst>
        </pc:spChg>
        <pc:grpChg chg="add mod">
          <ac:chgData name="PABLO PASTOR BERDÚN" userId="a268dee1-00cf-4893-aa4a-e4c4712b0b8c" providerId="ADAL" clId="{7488597A-9693-4BD3-888F-FFB787CCBC90}" dt="2022-04-05T19:12:12.741" v="809" actId="1076"/>
          <ac:grpSpMkLst>
            <pc:docMk/>
            <pc:sldMk cId="445753403" sldId="257"/>
            <ac:grpSpMk id="10" creationId="{1F271435-6E5D-4EBE-B181-FFF050892A8E}"/>
          </ac:grpSpMkLst>
        </pc:grpChg>
        <pc:grpChg chg="add del mod">
          <ac:chgData name="PABLO PASTOR BERDÚN" userId="a268dee1-00cf-4893-aa4a-e4c4712b0b8c" providerId="ADAL" clId="{7488597A-9693-4BD3-888F-FFB787CCBC90}" dt="2022-04-05T19:07:19.913" v="763" actId="478"/>
          <ac:grpSpMkLst>
            <pc:docMk/>
            <pc:sldMk cId="445753403" sldId="257"/>
            <ac:grpSpMk id="76" creationId="{EA841A96-88E0-44BD-9F61-79A1BB776B9E}"/>
          </ac:grpSpMkLst>
        </pc:grpChg>
        <pc:graphicFrameChg chg="add del mod">
          <ac:chgData name="PABLO PASTOR BERDÚN" userId="a268dee1-00cf-4893-aa4a-e4c4712b0b8c" providerId="ADAL" clId="{7488597A-9693-4BD3-888F-FFB787CCBC90}" dt="2022-04-05T18:58:34.664" v="591"/>
          <ac:graphicFrameMkLst>
            <pc:docMk/>
            <pc:sldMk cId="445753403" sldId="257"/>
            <ac:graphicFrameMk id="37" creationId="{504B622C-7438-486A-B8E7-4E61231116C8}"/>
          </ac:graphicFrameMkLst>
        </pc:graphicFrameChg>
        <pc:graphicFrameChg chg="add del mod">
          <ac:chgData name="PABLO PASTOR BERDÚN" userId="a268dee1-00cf-4893-aa4a-e4c4712b0b8c" providerId="ADAL" clId="{7488597A-9693-4BD3-888F-FFB787CCBC90}" dt="2022-04-05T18:58:38.456" v="593"/>
          <ac:graphicFrameMkLst>
            <pc:docMk/>
            <pc:sldMk cId="445753403" sldId="257"/>
            <ac:graphicFrameMk id="38" creationId="{85B1ECBE-F2A0-465A-8D67-70CE4B5149F4}"/>
          </ac:graphicFrameMkLst>
        </pc:graphicFrameChg>
        <pc:graphicFrameChg chg="add del mod">
          <ac:chgData name="PABLO PASTOR BERDÚN" userId="a268dee1-00cf-4893-aa4a-e4c4712b0b8c" providerId="ADAL" clId="{7488597A-9693-4BD3-888F-FFB787CCBC90}" dt="2022-04-05T18:58:55.808" v="595"/>
          <ac:graphicFrameMkLst>
            <pc:docMk/>
            <pc:sldMk cId="445753403" sldId="257"/>
            <ac:graphicFrameMk id="39" creationId="{56120772-04CE-4856-8C9D-1EFEA1E73DFE}"/>
          </ac:graphicFrameMkLst>
        </pc:graphicFrameChg>
        <pc:graphicFrameChg chg="add del mod">
          <ac:chgData name="PABLO PASTOR BERDÚN" userId="a268dee1-00cf-4893-aa4a-e4c4712b0b8c" providerId="ADAL" clId="{7488597A-9693-4BD3-888F-FFB787CCBC90}" dt="2022-04-05T19:08:09.112" v="766"/>
          <ac:graphicFrameMkLst>
            <pc:docMk/>
            <pc:sldMk cId="445753403" sldId="257"/>
            <ac:graphicFrameMk id="72" creationId="{80FE6C1A-A62E-4611-863B-23DC4EC51728}"/>
          </ac:graphicFrameMkLst>
        </pc:graphicFrameChg>
        <pc:graphicFrameChg chg="add del mod">
          <ac:chgData name="PABLO PASTOR BERDÚN" userId="a268dee1-00cf-4893-aa4a-e4c4712b0b8c" providerId="ADAL" clId="{7488597A-9693-4BD3-888F-FFB787CCBC90}" dt="2022-04-05T19:08:30.608" v="768"/>
          <ac:graphicFrameMkLst>
            <pc:docMk/>
            <pc:sldMk cId="445753403" sldId="257"/>
            <ac:graphicFrameMk id="74" creationId="{B35ECE6E-1C3D-40B5-ACC2-0A115D7C47A6}"/>
          </ac:graphicFrameMkLst>
        </pc:graphicFrameChg>
        <pc:picChg chg="add del mod">
          <ac:chgData name="PABLO PASTOR BERDÚN" userId="a268dee1-00cf-4893-aa4a-e4c4712b0b8c" providerId="ADAL" clId="{7488597A-9693-4BD3-888F-FFB787CCBC90}" dt="2022-04-05T18:52:00.773" v="516" actId="478"/>
          <ac:picMkLst>
            <pc:docMk/>
            <pc:sldMk cId="445753403" sldId="257"/>
            <ac:picMk id="3" creationId="{96D7ED6D-F707-499E-8974-9792E94808E2}"/>
          </ac:picMkLst>
        </pc:picChg>
        <pc:picChg chg="add mod ord">
          <ac:chgData name="PABLO PASTOR BERDÚN" userId="a268dee1-00cf-4893-aa4a-e4c4712b0b8c" providerId="ADAL" clId="{7488597A-9693-4BD3-888F-FFB787CCBC90}" dt="2022-04-05T19:09:20.844" v="776" actId="171"/>
          <ac:picMkLst>
            <pc:docMk/>
            <pc:sldMk cId="445753403" sldId="257"/>
            <ac:picMk id="4" creationId="{AF5ED0C9-E7BE-479E-8955-21FD02E0A0B3}"/>
          </ac:picMkLst>
        </pc:picChg>
        <pc:picChg chg="add del mod">
          <ac:chgData name="PABLO PASTOR BERDÚN" userId="a268dee1-00cf-4893-aa4a-e4c4712b0b8c" providerId="ADAL" clId="{7488597A-9693-4BD3-888F-FFB787CCBC90}" dt="2022-04-05T18:52:44.452" v="517" actId="478"/>
          <ac:picMkLst>
            <pc:docMk/>
            <pc:sldMk cId="445753403" sldId="257"/>
            <ac:picMk id="8" creationId="{541B1F3C-035E-4C91-BEBA-7B8AB2467C99}"/>
          </ac:picMkLst>
        </pc:picChg>
        <pc:picChg chg="mod modCrop">
          <ac:chgData name="PABLO PASTOR BERDÚN" userId="a268dee1-00cf-4893-aa4a-e4c4712b0b8c" providerId="ADAL" clId="{7488597A-9693-4BD3-888F-FFB787CCBC90}" dt="2022-04-05T19:12:07.197" v="808" actId="18131"/>
          <ac:picMkLst>
            <pc:docMk/>
            <pc:sldMk cId="445753403" sldId="257"/>
            <ac:picMk id="12" creationId="{3DC920FF-1E5D-4AEE-B1CD-FA511DB2B524}"/>
          </ac:picMkLst>
        </pc:picChg>
        <pc:picChg chg="add del mod">
          <ac:chgData name="PABLO PASTOR BERDÚN" userId="a268dee1-00cf-4893-aa4a-e4c4712b0b8c" providerId="ADAL" clId="{7488597A-9693-4BD3-888F-FFB787CCBC90}" dt="2022-04-05T18:53:37.996" v="535" actId="478"/>
          <ac:picMkLst>
            <pc:docMk/>
            <pc:sldMk cId="445753403" sldId="257"/>
            <ac:picMk id="15" creationId="{DFB80839-1BCE-449C-8183-1B9083578CF9}"/>
          </ac:picMkLst>
        </pc:picChg>
        <pc:picChg chg="add del mod">
          <ac:chgData name="PABLO PASTOR BERDÚN" userId="a268dee1-00cf-4893-aa4a-e4c4712b0b8c" providerId="ADAL" clId="{7488597A-9693-4BD3-888F-FFB787CCBC90}" dt="2022-04-05T18:53:37.228" v="534" actId="478"/>
          <ac:picMkLst>
            <pc:docMk/>
            <pc:sldMk cId="445753403" sldId="257"/>
            <ac:picMk id="16" creationId="{D9511B95-17E5-4A66-B4A4-E9EC4EFF20A5}"/>
          </ac:picMkLst>
        </pc:picChg>
        <pc:picChg chg="add del mod">
          <ac:chgData name="PABLO PASTOR BERDÚN" userId="a268dee1-00cf-4893-aa4a-e4c4712b0b8c" providerId="ADAL" clId="{7488597A-9693-4BD3-888F-FFB787CCBC90}" dt="2022-04-05T18:53:57.987" v="537"/>
          <ac:picMkLst>
            <pc:docMk/>
            <pc:sldMk cId="445753403" sldId="257"/>
            <ac:picMk id="20" creationId="{F9D6B263-6693-4540-B5EB-ACE5BC4FA30E}"/>
          </ac:picMkLst>
        </pc:picChg>
        <pc:picChg chg="add del mod">
          <ac:chgData name="PABLO PASTOR BERDÚN" userId="a268dee1-00cf-4893-aa4a-e4c4712b0b8c" providerId="ADAL" clId="{7488597A-9693-4BD3-888F-FFB787CCBC90}" dt="2022-04-05T18:55:01.090" v="550" actId="478"/>
          <ac:picMkLst>
            <pc:docMk/>
            <pc:sldMk cId="445753403" sldId="257"/>
            <ac:picMk id="22" creationId="{D93B8DC2-6A23-4965-BF0A-CC60413D9DF3}"/>
          </ac:picMkLst>
        </pc:picChg>
        <pc:picChg chg="add del mod">
          <ac:chgData name="PABLO PASTOR BERDÚN" userId="a268dee1-00cf-4893-aa4a-e4c4712b0b8c" providerId="ADAL" clId="{7488597A-9693-4BD3-888F-FFB787CCBC90}" dt="2022-04-05T18:54:40.563" v="545"/>
          <ac:picMkLst>
            <pc:docMk/>
            <pc:sldMk cId="445753403" sldId="257"/>
            <ac:picMk id="24" creationId="{63D06215-B8AD-4C38-BD72-3D34CE295E2A}"/>
          </ac:picMkLst>
        </pc:picChg>
        <pc:picChg chg="add mod modCrop">
          <ac:chgData name="PABLO PASTOR BERDÚN" userId="a268dee1-00cf-4893-aa4a-e4c4712b0b8c" providerId="ADAL" clId="{7488597A-9693-4BD3-888F-FFB787CCBC90}" dt="2022-04-05T19:11:19.077" v="799" actId="732"/>
          <ac:picMkLst>
            <pc:docMk/>
            <pc:sldMk cId="445753403" sldId="257"/>
            <ac:picMk id="26" creationId="{940AD885-9459-450C-88A2-E6AFDB1B06E9}"/>
          </ac:picMkLst>
        </pc:picChg>
        <pc:picChg chg="add mod modCrop">
          <ac:chgData name="PABLO PASTOR BERDÚN" userId="a268dee1-00cf-4893-aa4a-e4c4712b0b8c" providerId="ADAL" clId="{7488597A-9693-4BD3-888F-FFB787CCBC90}" dt="2022-04-05T19:05:46.635" v="738" actId="1076"/>
          <ac:picMkLst>
            <pc:docMk/>
            <pc:sldMk cId="445753403" sldId="257"/>
            <ac:picMk id="29" creationId="{070AA10D-EE90-498C-8245-8078B1F4D8AC}"/>
          </ac:picMkLst>
        </pc:picChg>
        <pc:picChg chg="add mod">
          <ac:chgData name="PABLO PASTOR BERDÚN" userId="a268dee1-00cf-4893-aa4a-e4c4712b0b8c" providerId="ADAL" clId="{7488597A-9693-4BD3-888F-FFB787CCBC90}" dt="2022-04-05T19:05:55.064" v="741" actId="1076"/>
          <ac:picMkLst>
            <pc:docMk/>
            <pc:sldMk cId="445753403" sldId="257"/>
            <ac:picMk id="34" creationId="{5340951F-5EF9-4D12-B07A-B6718460E688}"/>
          </ac:picMkLst>
        </pc:picChg>
        <pc:picChg chg="add del mod">
          <ac:chgData name="PABLO PASTOR BERDÚN" userId="a268dee1-00cf-4893-aa4a-e4c4712b0b8c" providerId="ADAL" clId="{7488597A-9693-4BD3-888F-FFB787CCBC90}" dt="2022-04-05T18:58:32.072" v="589" actId="478"/>
          <ac:picMkLst>
            <pc:docMk/>
            <pc:sldMk cId="445753403" sldId="257"/>
            <ac:picMk id="36" creationId="{A45041D4-6825-478C-9EE2-342EB0CF2A4B}"/>
          </ac:picMkLst>
        </pc:picChg>
        <pc:picChg chg="add mod">
          <ac:chgData name="PABLO PASTOR BERDÚN" userId="a268dee1-00cf-4893-aa4a-e4c4712b0b8c" providerId="ADAL" clId="{7488597A-9693-4BD3-888F-FFB787CCBC90}" dt="2022-04-05T19:05:31.573" v="730" actId="1076"/>
          <ac:picMkLst>
            <pc:docMk/>
            <pc:sldMk cId="445753403" sldId="257"/>
            <ac:picMk id="41" creationId="{4E313195-063F-4348-A6D1-B19DBD29F2E6}"/>
          </ac:picMkLst>
        </pc:picChg>
        <pc:picChg chg="add del mod">
          <ac:chgData name="PABLO PASTOR BERDÚN" userId="a268dee1-00cf-4893-aa4a-e4c4712b0b8c" providerId="ADAL" clId="{7488597A-9693-4BD3-888F-FFB787CCBC90}" dt="2022-04-05T18:59:55.711" v="602"/>
          <ac:picMkLst>
            <pc:docMk/>
            <pc:sldMk cId="445753403" sldId="257"/>
            <ac:picMk id="43" creationId="{45860CA6-D6A8-4CFC-BFCD-7AD3E0C68BB7}"/>
          </ac:picMkLst>
        </pc:picChg>
        <pc:picChg chg="add del mod">
          <ac:chgData name="PABLO PASTOR BERDÚN" userId="a268dee1-00cf-4893-aa4a-e4c4712b0b8c" providerId="ADAL" clId="{7488597A-9693-4BD3-888F-FFB787CCBC90}" dt="2022-04-05T19:00:03.231" v="604"/>
          <ac:picMkLst>
            <pc:docMk/>
            <pc:sldMk cId="445753403" sldId="257"/>
            <ac:picMk id="45" creationId="{9DD2E175-4583-4FA9-A11E-FE0CF7D7F538}"/>
          </ac:picMkLst>
        </pc:picChg>
        <pc:picChg chg="add del mod">
          <ac:chgData name="PABLO PASTOR BERDÚN" userId="a268dee1-00cf-4893-aa4a-e4c4712b0b8c" providerId="ADAL" clId="{7488597A-9693-4BD3-888F-FFB787CCBC90}" dt="2022-04-05T19:00:23.870" v="606"/>
          <ac:picMkLst>
            <pc:docMk/>
            <pc:sldMk cId="445753403" sldId="257"/>
            <ac:picMk id="47" creationId="{14F880F0-47A5-42A9-A030-DA99E0A4FE4D}"/>
          </ac:picMkLst>
        </pc:picChg>
        <pc:picChg chg="add del mod">
          <ac:chgData name="PABLO PASTOR BERDÚN" userId="a268dee1-00cf-4893-aa4a-e4c4712b0b8c" providerId="ADAL" clId="{7488597A-9693-4BD3-888F-FFB787CCBC90}" dt="2022-04-05T19:01:17.926" v="626" actId="478"/>
          <ac:picMkLst>
            <pc:docMk/>
            <pc:sldMk cId="445753403" sldId="257"/>
            <ac:picMk id="49" creationId="{7739F358-6A90-4EF7-8E18-D862E3D4F98A}"/>
          </ac:picMkLst>
        </pc:picChg>
        <pc:picChg chg="add del mod">
          <ac:chgData name="PABLO PASTOR BERDÚN" userId="a268dee1-00cf-4893-aa4a-e4c4712b0b8c" providerId="ADAL" clId="{7488597A-9693-4BD3-888F-FFB787CCBC90}" dt="2022-04-05T19:02:41.284" v="675" actId="478"/>
          <ac:picMkLst>
            <pc:docMk/>
            <pc:sldMk cId="445753403" sldId="257"/>
            <ac:picMk id="51" creationId="{F76A2B0C-C34F-4BDF-8A1B-C05D303CA6EF}"/>
          </ac:picMkLst>
        </pc:picChg>
        <pc:picChg chg="add del mod">
          <ac:chgData name="PABLO PASTOR BERDÚN" userId="a268dee1-00cf-4893-aa4a-e4c4712b0b8c" providerId="ADAL" clId="{7488597A-9693-4BD3-888F-FFB787CCBC90}" dt="2022-04-05T19:02:48.932" v="677"/>
          <ac:picMkLst>
            <pc:docMk/>
            <pc:sldMk cId="445753403" sldId="257"/>
            <ac:picMk id="53" creationId="{3F993565-456A-4B6B-98AD-A444FC762F6D}"/>
          </ac:picMkLst>
        </pc:picChg>
        <pc:picChg chg="add mod">
          <ac:chgData name="PABLO PASTOR BERDÚN" userId="a268dee1-00cf-4893-aa4a-e4c4712b0b8c" providerId="ADAL" clId="{7488597A-9693-4BD3-888F-FFB787CCBC90}" dt="2022-04-05T19:05:43.282" v="737" actId="1076"/>
          <ac:picMkLst>
            <pc:docMk/>
            <pc:sldMk cId="445753403" sldId="257"/>
            <ac:picMk id="55" creationId="{6D15E619-8B9B-485C-B1A4-521CCE7912E6}"/>
          </ac:picMkLst>
        </pc:picChg>
        <pc:picChg chg="add mod">
          <ac:chgData name="PABLO PASTOR BERDÚN" userId="a268dee1-00cf-4893-aa4a-e4c4712b0b8c" providerId="ADAL" clId="{7488597A-9693-4BD3-888F-FFB787CCBC90}" dt="2022-04-05T19:05:38.249" v="735" actId="1076"/>
          <ac:picMkLst>
            <pc:docMk/>
            <pc:sldMk cId="445753403" sldId="257"/>
            <ac:picMk id="57" creationId="{5068B1E9-4499-486F-A8BD-9F4AEE89EBC9}"/>
          </ac:picMkLst>
        </pc:picChg>
        <pc:picChg chg="add mod">
          <ac:chgData name="PABLO PASTOR BERDÚN" userId="a268dee1-00cf-4893-aa4a-e4c4712b0b8c" providerId="ADAL" clId="{7488597A-9693-4BD3-888F-FFB787CCBC90}" dt="2022-04-05T19:06:33.608" v="747" actId="1076"/>
          <ac:picMkLst>
            <pc:docMk/>
            <pc:sldMk cId="445753403" sldId="257"/>
            <ac:picMk id="64" creationId="{E3D25214-47E6-4354-B177-5D133362CFA4}"/>
          </ac:picMkLst>
        </pc:picChg>
        <pc:picChg chg="del topLvl">
          <ac:chgData name="PABLO PASTOR BERDÚN" userId="a268dee1-00cf-4893-aa4a-e4c4712b0b8c" providerId="ADAL" clId="{7488597A-9693-4BD3-888F-FFB787CCBC90}" dt="2022-04-05T19:08:07.168" v="764" actId="478"/>
          <ac:picMkLst>
            <pc:docMk/>
            <pc:sldMk cId="445753403" sldId="257"/>
            <ac:picMk id="77" creationId="{82C967CE-8934-45C4-BC7B-819479F4DD5A}"/>
          </ac:picMkLst>
        </pc:picChg>
        <pc:picChg chg="del topLvl">
          <ac:chgData name="PABLO PASTOR BERDÚN" userId="a268dee1-00cf-4893-aa4a-e4c4712b0b8c" providerId="ADAL" clId="{7488597A-9693-4BD3-888F-FFB787CCBC90}" dt="2022-04-05T19:07:19.913" v="763" actId="478"/>
          <ac:picMkLst>
            <pc:docMk/>
            <pc:sldMk cId="445753403" sldId="257"/>
            <ac:picMk id="78" creationId="{686E90DD-78BB-4B35-87E8-736F9917809F}"/>
          </ac:picMkLst>
        </pc:picChg>
        <pc:picChg chg="del">
          <ac:chgData name="PABLO PASTOR BERDÚN" userId="a268dee1-00cf-4893-aa4a-e4c4712b0b8c" providerId="ADAL" clId="{7488597A-9693-4BD3-888F-FFB787CCBC90}" dt="2022-04-05T19:29:21.894" v="1061" actId="478"/>
          <ac:picMkLst>
            <pc:docMk/>
            <pc:sldMk cId="445753403" sldId="257"/>
            <ac:picMk id="79" creationId="{1C221A68-8CA1-41AF-9809-37FC8FBF843E}"/>
          </ac:picMkLst>
        </pc:picChg>
        <pc:picChg chg="add mod">
          <ac:chgData name="PABLO PASTOR BERDÚN" userId="a268dee1-00cf-4893-aa4a-e4c4712b0b8c" providerId="ADAL" clId="{7488597A-9693-4BD3-888F-FFB787CCBC90}" dt="2022-04-05T19:09:09.243" v="773" actId="1076"/>
          <ac:picMkLst>
            <pc:docMk/>
            <pc:sldMk cId="445753403" sldId="257"/>
            <ac:picMk id="82" creationId="{A6BECDF8-FBB5-492E-890E-D803C160C528}"/>
          </ac:picMkLst>
        </pc:picChg>
        <pc:picChg chg="add">
          <ac:chgData name="PABLO PASTOR BERDÚN" userId="a268dee1-00cf-4893-aa4a-e4c4712b0b8c" providerId="ADAL" clId="{7488597A-9693-4BD3-888F-FFB787CCBC90}" dt="2022-04-05T19:29:22.121" v="1062"/>
          <ac:picMkLst>
            <pc:docMk/>
            <pc:sldMk cId="445753403" sldId="257"/>
            <ac:picMk id="100" creationId="{C2754D2D-5E57-4066-92C1-FDEBCA102782}"/>
          </ac:picMkLst>
        </pc:pic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17" creationId="{5AFB7F19-A6A8-43F7-9C02-AC15D958DB3B}"/>
          </ac:cxnSpMkLst>
        </pc:cxnChg>
        <pc:cxnChg chg="add del mod">
          <ac:chgData name="PABLO PASTOR BERDÚN" userId="a268dee1-00cf-4893-aa4a-e4c4712b0b8c" providerId="ADAL" clId="{7488597A-9693-4BD3-888F-FFB787CCBC90}" dt="2022-04-05T18:55:17.850" v="554" actId="478"/>
          <ac:cxnSpMkLst>
            <pc:docMk/>
            <pc:sldMk cId="445753403" sldId="257"/>
            <ac:cxnSpMk id="18" creationId="{A1E59632-6C6A-432C-80F6-BEEDE2478DDE}"/>
          </ac:cxnSpMkLst>
        </pc:cxnChg>
        <pc:cxnChg chg="add del mod">
          <ac:chgData name="PABLO PASTOR BERDÚN" userId="a268dee1-00cf-4893-aa4a-e4c4712b0b8c" providerId="ADAL" clId="{7488597A-9693-4BD3-888F-FFB787CCBC90}" dt="2022-04-05T18:55:18.579" v="555" actId="478"/>
          <ac:cxnSpMkLst>
            <pc:docMk/>
            <pc:sldMk cId="445753403" sldId="257"/>
            <ac:cxnSpMk id="19" creationId="{01E6A3ED-6054-47A3-B513-7E785485CBF9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30" creationId="{6255E80E-8BC0-4D44-8B38-CD001B65C58C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31" creationId="{6DC4E387-2E83-4B8E-A183-DF97678477A7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32" creationId="{96DE7B9A-FB8B-4C77-8B33-164D4078FF55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68" creationId="{D55BD66C-4FD9-4DCC-915C-9642A5E13DB8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69" creationId="{F71168A3-7276-47C6-8984-151839545DE4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73" creationId="{359C5923-EE98-4CFC-98A5-B491AF905604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75" creationId="{76157F78-96BE-4FAC-92A4-9CDD7A848453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85" creationId="{EA54CA4B-440C-4B25-BA3F-DB3873747F34}"/>
          </ac:cxnSpMkLst>
        </pc:cxnChg>
        <pc:cxnChg chg="add del mod">
          <ac:chgData name="PABLO PASTOR BERDÚN" userId="a268dee1-00cf-4893-aa4a-e4c4712b0b8c" providerId="ADAL" clId="{7488597A-9693-4BD3-888F-FFB787CCBC90}" dt="2022-04-05T19:10:38.623" v="788" actId="11529"/>
          <ac:cxnSpMkLst>
            <pc:docMk/>
            <pc:sldMk cId="445753403" sldId="257"/>
            <ac:cxnSpMk id="93" creationId="{F636D382-4EC2-4BD4-B6D4-41B664AAB46F}"/>
          </ac:cxnSpMkLst>
        </pc:cxnChg>
      </pc:sldChg>
      <pc:sldChg chg="delSp modSp del">
        <pc:chgData name="PABLO PASTOR BERDÚN" userId="a268dee1-00cf-4893-aa4a-e4c4712b0b8c" providerId="ADAL" clId="{7488597A-9693-4BD3-888F-FFB787CCBC90}" dt="2022-04-05T19:15:18.088" v="833" actId="2696"/>
        <pc:sldMkLst>
          <pc:docMk/>
          <pc:sldMk cId="795924034" sldId="262"/>
        </pc:sldMkLst>
        <pc:spChg chg="mod">
          <ac:chgData name="PABLO PASTOR BERDÚN" userId="a268dee1-00cf-4893-aa4a-e4c4712b0b8c" providerId="ADAL" clId="{7488597A-9693-4BD3-888F-FFB787CCBC90}" dt="2022-04-05T18:48:48.185" v="505" actId="20577"/>
          <ac:spMkLst>
            <pc:docMk/>
            <pc:sldMk cId="795924034" sldId="262"/>
            <ac:spMk id="6" creationId="{947EADE9-C564-4B97-AEFB-14B19F062FCF}"/>
          </ac:spMkLst>
        </pc:spChg>
        <pc:picChg chg="del">
          <ac:chgData name="PABLO PASTOR BERDÚN" userId="a268dee1-00cf-4893-aa4a-e4c4712b0b8c" providerId="ADAL" clId="{7488597A-9693-4BD3-888F-FFB787CCBC90}" dt="2022-04-05T18:34:53.747" v="211" actId="478"/>
          <ac:picMkLst>
            <pc:docMk/>
            <pc:sldMk cId="795924034" sldId="262"/>
            <ac:picMk id="8" creationId="{2ACDFDFB-E266-497B-AC08-F6559DAA775D}"/>
          </ac:picMkLst>
        </pc:picChg>
      </pc:sldChg>
      <pc:sldChg chg="addSp delSp modSp">
        <pc:chgData name="PABLO PASTOR BERDÚN" userId="a268dee1-00cf-4893-aa4a-e4c4712b0b8c" providerId="ADAL" clId="{7488597A-9693-4BD3-888F-FFB787CCBC90}" dt="2022-04-05T19:36:30.738" v="1219" actId="1076"/>
        <pc:sldMkLst>
          <pc:docMk/>
          <pc:sldMk cId="1165102129" sldId="269"/>
        </pc:sldMkLst>
        <pc:spChg chg="mod topLvl">
          <ac:chgData name="PABLO PASTOR BERDÚN" userId="a268dee1-00cf-4893-aa4a-e4c4712b0b8c" providerId="ADAL" clId="{7488597A-9693-4BD3-888F-FFB787CCBC90}" dt="2022-04-05T19:24:29.640" v="1010" actId="164"/>
          <ac:spMkLst>
            <pc:docMk/>
            <pc:sldMk cId="1165102129" sldId="269"/>
            <ac:spMk id="3" creationId="{93568060-1B5F-430C-A6A3-32156F52CDA5}"/>
          </ac:spMkLst>
        </pc:spChg>
        <pc:spChg chg="mod">
          <ac:chgData name="PABLO PASTOR BERDÚN" userId="a268dee1-00cf-4893-aa4a-e4c4712b0b8c" providerId="ADAL" clId="{7488597A-9693-4BD3-888F-FFB787CCBC90}" dt="2022-04-05T19:30:30.162" v="1065" actId="208"/>
          <ac:spMkLst>
            <pc:docMk/>
            <pc:sldMk cId="1165102129" sldId="269"/>
            <ac:spMk id="7" creationId="{796A1B6F-B6EE-4608-9533-833C17072FF3}"/>
          </ac:spMkLst>
        </pc:spChg>
        <pc:spChg chg="mod">
          <ac:chgData name="PABLO PASTOR BERDÚN" userId="a268dee1-00cf-4893-aa4a-e4c4712b0b8c" providerId="ADAL" clId="{7488597A-9693-4BD3-888F-FFB787CCBC90}" dt="2022-04-05T19:36:30.738" v="1219" actId="1076"/>
          <ac:spMkLst>
            <pc:docMk/>
            <pc:sldMk cId="1165102129" sldId="269"/>
            <ac:spMk id="8" creationId="{ADC7DF31-16A8-4E03-9616-FEB7E85555D9}"/>
          </ac:spMkLst>
        </pc:spChg>
        <pc:spChg chg="mod">
          <ac:chgData name="PABLO PASTOR BERDÚN" userId="a268dee1-00cf-4893-aa4a-e4c4712b0b8c" providerId="ADAL" clId="{7488597A-9693-4BD3-888F-FFB787CCBC90}" dt="2022-04-05T19:30:30.162" v="1065" actId="208"/>
          <ac:spMkLst>
            <pc:docMk/>
            <pc:sldMk cId="1165102129" sldId="269"/>
            <ac:spMk id="9" creationId="{752EE2C4-5265-461A-8A3A-3941AA5956F7}"/>
          </ac:spMkLst>
        </pc:spChg>
        <pc:spChg chg="del mod">
          <ac:chgData name="PABLO PASTOR BERDÚN" userId="a268dee1-00cf-4893-aa4a-e4c4712b0b8c" providerId="ADAL" clId="{7488597A-9693-4BD3-888F-FFB787CCBC90}" dt="2022-04-05T19:21:01.461" v="941" actId="478"/>
          <ac:spMkLst>
            <pc:docMk/>
            <pc:sldMk cId="1165102129" sldId="269"/>
            <ac:spMk id="12" creationId="{6C7CF848-54A0-41D5-A154-F4052FDF7213}"/>
          </ac:spMkLst>
        </pc:spChg>
        <pc:spChg chg="mod ord topLvl">
          <ac:chgData name="PABLO PASTOR BERDÚN" userId="a268dee1-00cf-4893-aa4a-e4c4712b0b8c" providerId="ADAL" clId="{7488597A-9693-4BD3-888F-FFB787CCBC90}" dt="2022-04-05T19:25:12.711" v="1025" actId="1076"/>
          <ac:spMkLst>
            <pc:docMk/>
            <pc:sldMk cId="1165102129" sldId="269"/>
            <ac:spMk id="14" creationId="{75DCE387-6365-4BCB-9253-980129387148}"/>
          </ac:spMkLst>
        </pc:spChg>
        <pc:spChg chg="mod ord topLvl">
          <ac:chgData name="PABLO PASTOR BERDÚN" userId="a268dee1-00cf-4893-aa4a-e4c4712b0b8c" providerId="ADAL" clId="{7488597A-9693-4BD3-888F-FFB787CCBC90}" dt="2022-04-05T19:24:29.640" v="1010" actId="164"/>
          <ac:spMkLst>
            <pc:docMk/>
            <pc:sldMk cId="1165102129" sldId="269"/>
            <ac:spMk id="15" creationId="{8C6B129A-DB8C-4EFE-B9E3-71EDC388CAF6}"/>
          </ac:spMkLst>
        </pc:spChg>
        <pc:spChg chg="del mod topLvl">
          <ac:chgData name="PABLO PASTOR BERDÚN" userId="a268dee1-00cf-4893-aa4a-e4c4712b0b8c" providerId="ADAL" clId="{7488597A-9693-4BD3-888F-FFB787CCBC90}" dt="2022-04-05T19:23:48.299" v="1002" actId="478"/>
          <ac:spMkLst>
            <pc:docMk/>
            <pc:sldMk cId="1165102129" sldId="269"/>
            <ac:spMk id="16" creationId="{F80ACD59-6DE1-41D2-AF16-D5121914FBFD}"/>
          </ac:spMkLst>
        </pc:spChg>
        <pc:spChg chg="del mod">
          <ac:chgData name="PABLO PASTOR BERDÚN" userId="a268dee1-00cf-4893-aa4a-e4c4712b0b8c" providerId="ADAL" clId="{7488597A-9693-4BD3-888F-FFB787CCBC90}" dt="2022-04-05T19:21:00.789" v="940" actId="478"/>
          <ac:spMkLst>
            <pc:docMk/>
            <pc:sldMk cId="1165102129" sldId="269"/>
            <ac:spMk id="17" creationId="{5E2A8179-C2F5-46E2-B4D9-737C212E77C2}"/>
          </ac:spMkLst>
        </pc:spChg>
        <pc:spChg chg="add del mod ord">
          <ac:chgData name="PABLO PASTOR BERDÚN" userId="a268dee1-00cf-4893-aa4a-e4c4712b0b8c" providerId="ADAL" clId="{7488597A-9693-4BD3-888F-FFB787CCBC90}" dt="2022-04-05T19:23:19.611" v="994" actId="478"/>
          <ac:spMkLst>
            <pc:docMk/>
            <pc:sldMk cId="1165102129" sldId="269"/>
            <ac:spMk id="18" creationId="{1B486F08-79FD-4633-8B3A-5D1AC8D99E38}"/>
          </ac:spMkLst>
        </pc:spChg>
        <pc:spChg chg="add mod">
          <ac:chgData name="PABLO PASTOR BERDÚN" userId="a268dee1-00cf-4893-aa4a-e4c4712b0b8c" providerId="ADAL" clId="{7488597A-9693-4BD3-888F-FFB787CCBC90}" dt="2022-04-05T19:25:06.298" v="1024" actId="208"/>
          <ac:spMkLst>
            <pc:docMk/>
            <pc:sldMk cId="1165102129" sldId="269"/>
            <ac:spMk id="19" creationId="{81DB05B6-29E5-4360-AD6B-620DD6F0E447}"/>
          </ac:spMkLst>
        </pc:spChg>
        <pc:grpChg chg="add mod">
          <ac:chgData name="PABLO PASTOR BERDÚN" userId="a268dee1-00cf-4893-aa4a-e4c4712b0b8c" providerId="ADAL" clId="{7488597A-9693-4BD3-888F-FFB787CCBC90}" dt="2022-04-05T19:24:37.536" v="1014" actId="1076"/>
          <ac:grpSpMkLst>
            <pc:docMk/>
            <pc:sldMk cId="1165102129" sldId="269"/>
            <ac:grpSpMk id="2" creationId="{29CBF268-00DD-4BC8-9BB9-3E6DEDE79E12}"/>
          </ac:grpSpMkLst>
        </pc:grpChg>
        <pc:grpChg chg="del mod">
          <ac:chgData name="PABLO PASTOR BERDÚN" userId="a268dee1-00cf-4893-aa4a-e4c4712b0b8c" providerId="ADAL" clId="{7488597A-9693-4BD3-888F-FFB787CCBC90}" dt="2022-04-05T19:20:40.222" v="932" actId="165"/>
          <ac:grpSpMkLst>
            <pc:docMk/>
            <pc:sldMk cId="1165102129" sldId="269"/>
            <ac:grpSpMk id="5" creationId="{9729BABC-AE37-4421-9112-EC5A73770E9A}"/>
          </ac:grpSpMkLst>
        </pc:grpChg>
        <pc:picChg chg="add mod">
          <ac:chgData name="PABLO PASTOR BERDÚN" userId="a268dee1-00cf-4893-aa4a-e4c4712b0b8c" providerId="ADAL" clId="{7488597A-9693-4BD3-888F-FFB787CCBC90}" dt="2022-04-05T19:29:14.275" v="1058" actId="1076"/>
          <ac:picMkLst>
            <pc:docMk/>
            <pc:sldMk cId="1165102129" sldId="269"/>
            <ac:picMk id="6" creationId="{1C4D27DA-ABAB-4531-8741-7CFAAC53ED10}"/>
          </ac:picMkLst>
        </pc:picChg>
        <pc:picChg chg="del mod">
          <ac:chgData name="PABLO PASTOR BERDÚN" userId="a268dee1-00cf-4893-aa4a-e4c4712b0b8c" providerId="ADAL" clId="{7488597A-9693-4BD3-888F-FFB787CCBC90}" dt="2022-04-05T19:27:46.352" v="1042" actId="478"/>
          <ac:picMkLst>
            <pc:docMk/>
            <pc:sldMk cId="1165102129" sldId="269"/>
            <ac:picMk id="13" creationId="{6CC4D2C7-30F7-438B-A637-3206F70CD8D3}"/>
          </ac:picMkLst>
        </pc:picChg>
        <pc:picChg chg="add del mod">
          <ac:chgData name="PABLO PASTOR BERDÚN" userId="a268dee1-00cf-4893-aa4a-e4c4712b0b8c" providerId="ADAL" clId="{7488597A-9693-4BD3-888F-FFB787CCBC90}" dt="2022-04-05T19:35:11.322" v="1218" actId="478"/>
          <ac:picMkLst>
            <pc:docMk/>
            <pc:sldMk cId="1165102129" sldId="269"/>
            <ac:picMk id="21" creationId="{6BDE9788-B1DA-4786-8F75-5323C661EB53}"/>
          </ac:picMkLst>
        </pc:picChg>
        <pc:picChg chg="add del mod">
          <ac:chgData name="PABLO PASTOR BERDÚN" userId="a268dee1-00cf-4893-aa4a-e4c4712b0b8c" providerId="ADAL" clId="{7488597A-9693-4BD3-888F-FFB787CCBC90}" dt="2022-04-05T19:28:04.271" v="1050" actId="478"/>
          <ac:picMkLst>
            <pc:docMk/>
            <pc:sldMk cId="1165102129" sldId="269"/>
            <ac:picMk id="2050" creationId="{5ABB05BE-1342-45E8-A7C8-BAF0376F6D84}"/>
          </ac:picMkLst>
        </pc:picChg>
        <pc:picChg chg="add del mod">
          <ac:chgData name="PABLO PASTOR BERDÚN" userId="a268dee1-00cf-4893-aa4a-e4c4712b0b8c" providerId="ADAL" clId="{7488597A-9693-4BD3-888F-FFB787CCBC90}" dt="2022-04-05T19:35:00.586" v="1213" actId="478"/>
          <ac:picMkLst>
            <pc:docMk/>
            <pc:sldMk cId="1165102129" sldId="269"/>
            <ac:picMk id="2052" creationId="{D39F6AC1-7CB7-47B7-AB3D-40193340E2DD}"/>
          </ac:picMkLst>
        </pc:picChg>
      </pc:sldChg>
      <pc:sldChg chg="addSp delSp modSp del">
        <pc:chgData name="PABLO PASTOR BERDÚN" userId="a268dee1-00cf-4893-aa4a-e4c4712b0b8c" providerId="ADAL" clId="{7488597A-9693-4BD3-888F-FFB787CCBC90}" dt="2022-04-05T19:36:56.700" v="1224" actId="2696"/>
        <pc:sldMkLst>
          <pc:docMk/>
          <pc:sldMk cId="3256002466" sldId="270"/>
        </pc:sldMkLst>
        <pc:spChg chg="add del mod">
          <ac:chgData name="PABLO PASTOR BERDÚN" userId="a268dee1-00cf-4893-aa4a-e4c4712b0b8c" providerId="ADAL" clId="{7488597A-9693-4BD3-888F-FFB787CCBC90}" dt="2022-04-05T19:19:26.919" v="918" actId="1076"/>
          <ac:spMkLst>
            <pc:docMk/>
            <pc:sldMk cId="3256002466" sldId="270"/>
            <ac:spMk id="6" creationId="{947EADE9-C564-4B97-AEFB-14B19F062FCF}"/>
          </ac:spMkLst>
        </pc:spChg>
        <pc:spChg chg="add del mod">
          <ac:chgData name="PABLO PASTOR BERDÚN" userId="a268dee1-00cf-4893-aa4a-e4c4712b0b8c" providerId="ADAL" clId="{7488597A-9693-4BD3-888F-FFB787CCBC90}" dt="2022-04-05T19:18:26.784" v="909" actId="478"/>
          <ac:spMkLst>
            <pc:docMk/>
            <pc:sldMk cId="3256002466" sldId="270"/>
            <ac:spMk id="13" creationId="{3C1A32CE-F443-4986-95CF-A62ED2C36673}"/>
          </ac:spMkLst>
        </pc:spChg>
        <pc:picChg chg="add del mod">
          <ac:chgData name="PABLO PASTOR BERDÚN" userId="a268dee1-00cf-4893-aa4a-e4c4712b0b8c" providerId="ADAL" clId="{7488597A-9693-4BD3-888F-FFB787CCBC90}" dt="2022-04-05T19:36:50.728" v="1223" actId="478"/>
          <ac:picMkLst>
            <pc:docMk/>
            <pc:sldMk cId="3256002466" sldId="270"/>
            <ac:picMk id="3" creationId="{910A4EE3-566B-4497-A318-6817C98C6630}"/>
          </ac:picMkLst>
        </pc:picChg>
        <pc:picChg chg="add del mod">
          <ac:chgData name="PABLO PASTOR BERDÚN" userId="a268dee1-00cf-4893-aa4a-e4c4712b0b8c" providerId="ADAL" clId="{7488597A-9693-4BD3-888F-FFB787CCBC90}" dt="2022-04-05T19:16:54.704" v="895" actId="478"/>
          <ac:picMkLst>
            <pc:docMk/>
            <pc:sldMk cId="3256002466" sldId="270"/>
            <ac:picMk id="8" creationId="{EBA6B3AE-2719-4D6E-905B-F39C96C06072}"/>
          </ac:picMkLst>
        </pc:picChg>
        <pc:picChg chg="del">
          <ac:chgData name="PABLO PASTOR BERDÚN" userId="a268dee1-00cf-4893-aa4a-e4c4712b0b8c" providerId="ADAL" clId="{7488597A-9693-4BD3-888F-FFB787CCBC90}" dt="2022-04-05T19:15:35.665" v="840" actId="478"/>
          <ac:picMkLst>
            <pc:docMk/>
            <pc:sldMk cId="3256002466" sldId="270"/>
            <ac:picMk id="9" creationId="{4822D33C-F872-4862-AC84-A8BAED0EBB24}"/>
          </ac:picMkLst>
        </pc:picChg>
        <pc:picChg chg="del">
          <ac:chgData name="PABLO PASTOR BERDÚN" userId="a268dee1-00cf-4893-aa4a-e4c4712b0b8c" providerId="ADAL" clId="{7488597A-9693-4BD3-888F-FFB787CCBC90}" dt="2022-04-05T19:15:38.137" v="842" actId="478"/>
          <ac:picMkLst>
            <pc:docMk/>
            <pc:sldMk cId="3256002466" sldId="270"/>
            <ac:picMk id="12" creationId="{5A2B5F25-AAE3-4997-B145-AC27F1098354}"/>
          </ac:picMkLst>
        </pc:picChg>
        <pc:picChg chg="del">
          <ac:chgData name="PABLO PASTOR BERDÚN" userId="a268dee1-00cf-4893-aa4a-e4c4712b0b8c" providerId="ADAL" clId="{7488597A-9693-4BD3-888F-FFB787CCBC90}" dt="2022-04-05T19:15:37.586" v="841" actId="478"/>
          <ac:picMkLst>
            <pc:docMk/>
            <pc:sldMk cId="3256002466" sldId="270"/>
            <ac:picMk id="14" creationId="{92055E18-27B1-40F7-A6F4-A9245989B935}"/>
          </ac:picMkLst>
        </pc:picChg>
        <pc:picChg chg="del">
          <ac:chgData name="PABLO PASTOR BERDÚN" userId="a268dee1-00cf-4893-aa4a-e4c4712b0b8c" providerId="ADAL" clId="{7488597A-9693-4BD3-888F-FFB787CCBC90}" dt="2022-04-05T19:15:38.849" v="843" actId="478"/>
          <ac:picMkLst>
            <pc:docMk/>
            <pc:sldMk cId="3256002466" sldId="270"/>
            <ac:picMk id="15" creationId="{17837207-AEEE-4DFD-AE93-CDA7B527E755}"/>
          </ac:picMkLst>
        </pc:picChg>
        <pc:picChg chg="del">
          <ac:chgData name="PABLO PASTOR BERDÚN" userId="a268dee1-00cf-4893-aa4a-e4c4712b0b8c" providerId="ADAL" clId="{7488597A-9693-4BD3-888F-FFB787CCBC90}" dt="2022-04-05T19:15:39.393" v="844" actId="478"/>
          <ac:picMkLst>
            <pc:docMk/>
            <pc:sldMk cId="3256002466" sldId="270"/>
            <ac:picMk id="16" creationId="{558118AE-000D-4371-90AD-BD9815B94C19}"/>
          </ac:picMkLst>
        </pc:picChg>
        <pc:picChg chg="del">
          <ac:chgData name="PABLO PASTOR BERDÚN" userId="a268dee1-00cf-4893-aa4a-e4c4712b0b8c" providerId="ADAL" clId="{7488597A-9693-4BD3-888F-FFB787CCBC90}" dt="2022-04-05T19:15:34.986" v="839" actId="478"/>
          <ac:picMkLst>
            <pc:docMk/>
            <pc:sldMk cId="3256002466" sldId="270"/>
            <ac:picMk id="18" creationId="{BAC9F650-A5B1-4C06-BB20-C863D1F23BB1}"/>
          </ac:picMkLst>
        </pc:picChg>
        <pc:picChg chg="del">
          <ac:chgData name="PABLO PASTOR BERDÚN" userId="a268dee1-00cf-4893-aa4a-e4c4712b0b8c" providerId="ADAL" clId="{7488597A-9693-4BD3-888F-FFB787CCBC90}" dt="2022-04-05T19:15:34.042" v="838" actId="478"/>
          <ac:picMkLst>
            <pc:docMk/>
            <pc:sldMk cId="3256002466" sldId="270"/>
            <ac:picMk id="19" creationId="{5FCDEB90-46FC-47E2-9D55-A4890136788B}"/>
          </ac:picMkLst>
        </pc:picChg>
      </pc:sldChg>
      <pc:sldChg chg="del">
        <pc:chgData name="PABLO PASTOR BERDÚN" userId="a268dee1-00cf-4893-aa4a-e4c4712b0b8c" providerId="ADAL" clId="{7488597A-9693-4BD3-888F-FFB787CCBC90}" dt="2022-04-05T19:15:22.060" v="836" actId="2696"/>
        <pc:sldMkLst>
          <pc:docMk/>
          <pc:sldMk cId="170794539" sldId="271"/>
        </pc:sldMkLst>
      </pc:sldChg>
      <pc:sldChg chg="del">
        <pc:chgData name="PABLO PASTOR BERDÚN" userId="a268dee1-00cf-4893-aa4a-e4c4712b0b8c" providerId="ADAL" clId="{7488597A-9693-4BD3-888F-FFB787CCBC90}" dt="2022-04-05T19:15:23.278" v="837" actId="2696"/>
        <pc:sldMkLst>
          <pc:docMk/>
          <pc:sldMk cId="176969895" sldId="272"/>
        </pc:sldMkLst>
      </pc:sldChg>
      <pc:sldChg chg="del">
        <pc:chgData name="PABLO PASTOR BERDÚN" userId="a268dee1-00cf-4893-aa4a-e4c4712b0b8c" providerId="ADAL" clId="{7488597A-9693-4BD3-888F-FFB787CCBC90}" dt="2022-04-05T19:15:13.074" v="831" actId="2696"/>
        <pc:sldMkLst>
          <pc:docMk/>
          <pc:sldMk cId="4145288021" sldId="273"/>
        </pc:sldMkLst>
      </pc:sldChg>
      <pc:sldChg chg="del">
        <pc:chgData name="PABLO PASTOR BERDÚN" userId="a268dee1-00cf-4893-aa4a-e4c4712b0b8c" providerId="ADAL" clId="{7488597A-9693-4BD3-888F-FFB787CCBC90}" dt="2022-04-05T19:15:14.415" v="832" actId="2696"/>
        <pc:sldMkLst>
          <pc:docMk/>
          <pc:sldMk cId="3050630134" sldId="274"/>
        </pc:sldMkLst>
      </pc:sldChg>
      <pc:sldChg chg="del">
        <pc:chgData name="PABLO PASTOR BERDÚN" userId="a268dee1-00cf-4893-aa4a-e4c4712b0b8c" providerId="ADAL" clId="{7488597A-9693-4BD3-888F-FFB787CCBC90}" dt="2022-04-05T19:15:19.365" v="834" actId="2696"/>
        <pc:sldMkLst>
          <pc:docMk/>
          <pc:sldMk cId="3689491486" sldId="275"/>
        </pc:sldMkLst>
      </pc:sldChg>
      <pc:sldChg chg="del">
        <pc:chgData name="PABLO PASTOR BERDÚN" userId="a268dee1-00cf-4893-aa4a-e4c4712b0b8c" providerId="ADAL" clId="{7488597A-9693-4BD3-888F-FFB787CCBC90}" dt="2022-04-05T19:15:21.248" v="835" actId="2696"/>
        <pc:sldMkLst>
          <pc:docMk/>
          <pc:sldMk cId="102477403" sldId="276"/>
        </pc:sldMkLst>
      </pc:sldChg>
      <pc:sldChg chg="addSp delSp modSp add">
        <pc:chgData name="PABLO PASTOR BERDÚN" userId="a268dee1-00cf-4893-aa4a-e4c4712b0b8c" providerId="ADAL" clId="{7488597A-9693-4BD3-888F-FFB787CCBC90}" dt="2022-04-05T19:37:31.328" v="1250" actId="20577"/>
        <pc:sldMkLst>
          <pc:docMk/>
          <pc:sldMk cId="2620031113" sldId="277"/>
        </pc:sldMkLst>
        <pc:spChg chg="mod">
          <ac:chgData name="PABLO PASTOR BERDÚN" userId="a268dee1-00cf-4893-aa4a-e4c4712b0b8c" providerId="ADAL" clId="{7488597A-9693-4BD3-888F-FFB787CCBC90}" dt="2022-04-05T19:30:35.772" v="1066" actId="208"/>
          <ac:spMkLst>
            <pc:docMk/>
            <pc:sldMk cId="2620031113" sldId="277"/>
            <ac:spMk id="9" creationId="{752EE2C4-5265-461A-8A3A-3941AA5956F7}"/>
          </ac:spMkLst>
        </pc:spChg>
        <pc:spChg chg="mod">
          <ac:chgData name="PABLO PASTOR BERDÚN" userId="a268dee1-00cf-4893-aa4a-e4c4712b0b8c" providerId="ADAL" clId="{7488597A-9693-4BD3-888F-FFB787CCBC90}" dt="2022-04-05T19:37:31.328" v="1250" actId="20577"/>
          <ac:spMkLst>
            <pc:docMk/>
            <pc:sldMk cId="2620031113" sldId="277"/>
            <ac:spMk id="14" creationId="{1293551F-686C-473A-BE4B-F48430B7C73F}"/>
          </ac:spMkLst>
        </pc:spChg>
        <pc:spChg chg="mod">
          <ac:chgData name="PABLO PASTOR BERDÚN" userId="a268dee1-00cf-4893-aa4a-e4c4712b0b8c" providerId="ADAL" clId="{7488597A-9693-4BD3-888F-FFB787CCBC90}" dt="2022-04-05T19:30:35.772" v="1066" actId="208"/>
          <ac:spMkLst>
            <pc:docMk/>
            <pc:sldMk cId="2620031113" sldId="277"/>
            <ac:spMk id="70" creationId="{F1DE43D7-B671-4C83-9F87-CD1C8D8B8D0C}"/>
          </ac:spMkLst>
        </pc:spChg>
        <pc:spChg chg="mod">
          <ac:chgData name="PABLO PASTOR BERDÚN" userId="a268dee1-00cf-4893-aa4a-e4c4712b0b8c" providerId="ADAL" clId="{7488597A-9693-4BD3-888F-FFB787CCBC90}" dt="2022-04-05T18:41:12.687" v="447" actId="20577"/>
          <ac:spMkLst>
            <pc:docMk/>
            <pc:sldMk cId="2620031113" sldId="277"/>
            <ac:spMk id="80" creationId="{177D4774-CA89-41EC-AE31-99CE32F95B66}"/>
          </ac:spMkLst>
        </pc:spChg>
        <pc:picChg chg="add mod">
          <ac:chgData name="PABLO PASTOR BERDÚN" userId="a268dee1-00cf-4893-aa4a-e4c4712b0b8c" providerId="ADAL" clId="{7488597A-9693-4BD3-888F-FFB787CCBC90}" dt="2022-04-05T18:43:39.666" v="485" actId="1076"/>
          <ac:picMkLst>
            <pc:docMk/>
            <pc:sldMk cId="2620031113" sldId="277"/>
            <ac:picMk id="3" creationId="{C7EE3A95-9264-41A0-AFBF-02306EF5DA0E}"/>
          </ac:picMkLst>
        </pc:picChg>
        <pc:picChg chg="add del mod">
          <ac:chgData name="PABLO PASTOR BERDÚN" userId="a268dee1-00cf-4893-aa4a-e4c4712b0b8c" providerId="ADAL" clId="{7488597A-9693-4BD3-888F-FFB787CCBC90}" dt="2022-04-05T18:41:33.950" v="452" actId="478"/>
          <ac:picMkLst>
            <pc:docMk/>
            <pc:sldMk cId="2620031113" sldId="277"/>
            <ac:picMk id="5" creationId="{4BE16625-9360-4F58-BA6B-1C378460484D}"/>
          </ac:picMkLst>
        </pc:picChg>
        <pc:picChg chg="add mod modCrop">
          <ac:chgData name="PABLO PASTOR BERDÚN" userId="a268dee1-00cf-4893-aa4a-e4c4712b0b8c" providerId="ADAL" clId="{7488597A-9693-4BD3-888F-FFB787CCBC90}" dt="2022-04-05T18:43:39.666" v="485" actId="1076"/>
          <ac:picMkLst>
            <pc:docMk/>
            <pc:sldMk cId="2620031113" sldId="277"/>
            <ac:picMk id="7" creationId="{3B850227-C7BA-48DF-93AA-778B69A2E7CE}"/>
          </ac:picMkLst>
        </pc:picChg>
        <pc:picChg chg="add mod modCrop">
          <ac:chgData name="PABLO PASTOR BERDÚN" userId="a268dee1-00cf-4893-aa4a-e4c4712b0b8c" providerId="ADAL" clId="{7488597A-9693-4BD3-888F-FFB787CCBC90}" dt="2022-04-05T18:43:39.666" v="485" actId="1076"/>
          <ac:picMkLst>
            <pc:docMk/>
            <pc:sldMk cId="2620031113" sldId="277"/>
            <ac:picMk id="10" creationId="{6D60A52F-1CFE-4BC0-82B3-D3E261E50696}"/>
          </ac:picMkLst>
        </pc:picChg>
        <pc:picChg chg="add del mod">
          <ac:chgData name="PABLO PASTOR BERDÚN" userId="a268dee1-00cf-4893-aa4a-e4c4712b0b8c" providerId="ADAL" clId="{7488597A-9693-4BD3-888F-FFB787CCBC90}" dt="2022-04-05T19:02:51.085" v="679"/>
          <ac:picMkLst>
            <pc:docMk/>
            <pc:sldMk cId="2620031113" sldId="277"/>
            <ac:picMk id="13" creationId="{5EE56795-6F4D-4FC2-9405-F644BF556763}"/>
          </ac:picMkLst>
        </pc:picChg>
        <pc:picChg chg="add">
          <ac:chgData name="PABLO PASTOR BERDÚN" userId="a268dee1-00cf-4893-aa4a-e4c4712b0b8c" providerId="ADAL" clId="{7488597A-9693-4BD3-888F-FFB787CCBC90}" dt="2022-04-05T19:29:17.626" v="1060"/>
          <ac:picMkLst>
            <pc:docMk/>
            <pc:sldMk cId="2620031113" sldId="277"/>
            <ac:picMk id="19" creationId="{8D55F8E0-E2BA-41B1-A4F8-540555A319E1}"/>
          </ac:picMkLst>
        </pc:picChg>
        <pc:picChg chg="del">
          <ac:chgData name="PABLO PASTOR BERDÚN" userId="a268dee1-00cf-4893-aa4a-e4c4712b0b8c" providerId="ADAL" clId="{7488597A-9693-4BD3-888F-FFB787CCBC90}" dt="2022-04-05T19:29:17.398" v="1059" actId="478"/>
          <ac:picMkLst>
            <pc:docMk/>
            <pc:sldMk cId="2620031113" sldId="277"/>
            <ac:picMk id="79" creationId="{1C221A68-8CA1-41AF-9809-37FC8FBF843E}"/>
          </ac:picMkLst>
        </pc:picChg>
        <pc:picChg chg="add del mod">
          <ac:chgData name="PABLO PASTOR BERDÚN" userId="a268dee1-00cf-4893-aa4a-e4c4712b0b8c" providerId="ADAL" clId="{7488597A-9693-4BD3-888F-FFB787CCBC90}" dt="2022-04-05T18:41:33.950" v="452" actId="478"/>
          <ac:picMkLst>
            <pc:docMk/>
            <pc:sldMk cId="2620031113" sldId="277"/>
            <ac:picMk id="1026" creationId="{C527E607-304A-463B-BC6B-F92985F1F7C7}"/>
          </ac:picMkLst>
        </pc:picChg>
      </pc:sldChg>
      <pc:sldChg chg="addSp modSp add ord">
        <pc:chgData name="PABLO PASTOR BERDÚN" userId="a268dee1-00cf-4893-aa4a-e4c4712b0b8c" providerId="ADAL" clId="{7488597A-9693-4BD3-888F-FFB787CCBC90}" dt="2022-04-05T19:37:02.313" v="1225" actId="1076"/>
        <pc:sldMkLst>
          <pc:docMk/>
          <pc:sldMk cId="2325525012" sldId="278"/>
        </pc:sldMkLst>
        <pc:spChg chg="add mod">
          <ac:chgData name="PABLO PASTOR BERDÚN" userId="a268dee1-00cf-4893-aa4a-e4c4712b0b8c" providerId="ADAL" clId="{7488597A-9693-4BD3-888F-FFB787CCBC90}" dt="2022-04-05T19:34:07.140" v="1191" actId="1076"/>
          <ac:spMkLst>
            <pc:docMk/>
            <pc:sldMk cId="2325525012" sldId="278"/>
            <ac:spMk id="9" creationId="{E250629C-F29B-4796-9D99-169F692C74B8}"/>
          </ac:spMkLst>
        </pc:spChg>
        <pc:spChg chg="mod">
          <ac:chgData name="PABLO PASTOR BERDÚN" userId="a268dee1-00cf-4893-aa4a-e4c4712b0b8c" providerId="ADAL" clId="{7488597A-9693-4BD3-888F-FFB787CCBC90}" dt="2022-04-05T19:33:25.995" v="1159" actId="1076"/>
          <ac:spMkLst>
            <pc:docMk/>
            <pc:sldMk cId="2325525012" sldId="278"/>
            <ac:spMk id="10" creationId="{0E51FEF6-9D85-4C83-A57E-4022761359EA}"/>
          </ac:spMkLst>
        </pc:spChg>
        <pc:spChg chg="mod">
          <ac:chgData name="PABLO PASTOR BERDÚN" userId="a268dee1-00cf-4893-aa4a-e4c4712b0b8c" providerId="ADAL" clId="{7488597A-9693-4BD3-888F-FFB787CCBC90}" dt="2022-04-05T19:37:02.313" v="1225" actId="1076"/>
          <ac:spMkLst>
            <pc:docMk/>
            <pc:sldMk cId="2325525012" sldId="278"/>
            <ac:spMk id="21" creationId="{EC6E0EDA-9CAA-40F7-8F68-90D7393B5C8E}"/>
          </ac:spMkLst>
        </pc:spChg>
        <pc:spChg chg="mod">
          <ac:chgData name="PABLO PASTOR BERDÚN" userId="a268dee1-00cf-4893-aa4a-e4c4712b0b8c" providerId="ADAL" clId="{7488597A-9693-4BD3-888F-FFB787CCBC90}" dt="2022-04-05T19:34:28.208" v="1195" actId="1076"/>
          <ac:spMkLst>
            <pc:docMk/>
            <pc:sldMk cId="2325525012" sldId="278"/>
            <ac:spMk id="22" creationId="{5D04ED39-37D2-4DB6-BB87-6ED4126D1EDA}"/>
          </ac:spMkLst>
        </pc:spChg>
      </pc:sldChg>
      <pc:sldChg chg="modSp add">
        <pc:chgData name="PABLO PASTOR BERDÚN" userId="a268dee1-00cf-4893-aa4a-e4c4712b0b8c" providerId="ADAL" clId="{7488597A-9693-4BD3-888F-FFB787CCBC90}" dt="2022-04-05T19:37:23.984" v="1244" actId="20577"/>
        <pc:sldMkLst>
          <pc:docMk/>
          <pc:sldMk cId="3545994594" sldId="279"/>
        </pc:sldMkLst>
        <pc:spChg chg="mod">
          <ac:chgData name="PABLO PASTOR BERDÚN" userId="a268dee1-00cf-4893-aa4a-e4c4712b0b8c" providerId="ADAL" clId="{7488597A-9693-4BD3-888F-FFB787CCBC90}" dt="2022-04-05T19:37:23.984" v="1244" actId="20577"/>
          <ac:spMkLst>
            <pc:docMk/>
            <pc:sldMk cId="3545994594" sldId="279"/>
            <ac:spMk id="14" creationId="{1293551F-686C-473A-BE4B-F48430B7C73F}"/>
          </ac:spMkLst>
        </pc:spChg>
      </pc:sldChg>
    </pc:docChg>
  </pc:docChgLst>
  <pc:docChgLst>
    <pc:chgData name="RAFAEL OTERO ESCUDERO" userId="dbb4c16e-e2fe-4da7-8dd0-ad1c29395525" providerId="ADAL" clId="{4D4CC593-7A2C-41CD-8783-E938C868E2AE}"/>
    <pc:docChg chg="modSld">
      <pc:chgData name="RAFAEL OTERO ESCUDERO" userId="dbb4c16e-e2fe-4da7-8dd0-ad1c29395525" providerId="ADAL" clId="{4D4CC593-7A2C-41CD-8783-E938C868E2AE}" dt="2022-04-07T17:53:29.951" v="3" actId="1035"/>
      <pc:docMkLst>
        <pc:docMk/>
      </pc:docMkLst>
      <pc:sldChg chg="modSp mod">
        <pc:chgData name="RAFAEL OTERO ESCUDERO" userId="dbb4c16e-e2fe-4da7-8dd0-ad1c29395525" providerId="ADAL" clId="{4D4CC593-7A2C-41CD-8783-E938C868E2AE}" dt="2022-04-07T17:53:29.951" v="3" actId="1035"/>
        <pc:sldMkLst>
          <pc:docMk/>
          <pc:sldMk cId="445753403" sldId="257"/>
        </pc:sldMkLst>
        <pc:picChg chg="mod">
          <ac:chgData name="RAFAEL OTERO ESCUDERO" userId="dbb4c16e-e2fe-4da7-8dd0-ad1c29395525" providerId="ADAL" clId="{4D4CC593-7A2C-41CD-8783-E938C868E2AE}" dt="2022-04-07T17:53:29.951" v="3" actId="1035"/>
          <ac:picMkLst>
            <pc:docMk/>
            <pc:sldMk cId="445753403" sldId="257"/>
            <ac:picMk id="34" creationId="{5340951F-5EF9-4D12-B07A-B6718460E688}"/>
          </ac:picMkLst>
        </pc:picChg>
        <pc:cxnChg chg="mod">
          <ac:chgData name="RAFAEL OTERO ESCUDERO" userId="dbb4c16e-e2fe-4da7-8dd0-ad1c29395525" providerId="ADAL" clId="{4D4CC593-7A2C-41CD-8783-E938C868E2AE}" dt="2022-04-07T17:53:29.951" v="3" actId="1035"/>
          <ac:cxnSpMkLst>
            <pc:docMk/>
            <pc:sldMk cId="445753403" sldId="257"/>
            <ac:cxnSpMk id="69" creationId="{F71168A3-7276-47C6-8984-151839545DE4}"/>
          </ac:cxnSpMkLst>
        </pc:cxnChg>
      </pc:sldChg>
    </pc:docChg>
  </pc:docChgLst>
  <pc:docChgLst>
    <pc:chgData name="VÍCTOR MANUEL LÓPEZ HIGUERAS" userId="aac0cff5-6b14-4eeb-9032-14f2c8a95746" providerId="ADAL" clId="{B670A78D-0883-4DE9-8553-B20F268FC022}"/>
    <pc:docChg chg="undo redo custSel addSld modSld sldOrd">
      <pc:chgData name="VÍCTOR MANUEL LÓPEZ HIGUERAS" userId="aac0cff5-6b14-4eeb-9032-14f2c8a95746" providerId="ADAL" clId="{B670A78D-0883-4DE9-8553-B20F268FC022}" dt="2022-04-05T19:54:40.622" v="341" actId="20577"/>
      <pc:docMkLst>
        <pc:docMk/>
      </pc:docMkLst>
      <pc:sldChg chg="modSp mod">
        <pc:chgData name="VÍCTOR MANUEL LÓPEZ HIGUERAS" userId="aac0cff5-6b14-4eeb-9032-14f2c8a95746" providerId="ADAL" clId="{B670A78D-0883-4DE9-8553-B20F268FC022}" dt="2022-04-05T18:37:45.424" v="2" actId="20577"/>
        <pc:sldMkLst>
          <pc:docMk/>
          <pc:sldMk cId="1165102129" sldId="269"/>
        </pc:sldMkLst>
        <pc:spChg chg="mod">
          <ac:chgData name="VÍCTOR MANUEL LÓPEZ HIGUERAS" userId="aac0cff5-6b14-4eeb-9032-14f2c8a95746" providerId="ADAL" clId="{B670A78D-0883-4DE9-8553-B20F268FC022}" dt="2022-04-05T18:37:45.424" v="2" actId="20577"/>
          <ac:spMkLst>
            <pc:docMk/>
            <pc:sldMk cId="1165102129" sldId="269"/>
            <ac:spMk id="17" creationId="{5E2A8179-C2F5-46E2-B4D9-737C212E77C2}"/>
          </ac:spMkLst>
        </pc:spChg>
      </pc:sldChg>
      <pc:sldChg chg="addSp delSp modSp add mod ord">
        <pc:chgData name="VÍCTOR MANUEL LÓPEZ HIGUERAS" userId="aac0cff5-6b14-4eeb-9032-14f2c8a95746" providerId="ADAL" clId="{B670A78D-0883-4DE9-8553-B20F268FC022}" dt="2022-04-05T19:54:40.622" v="341" actId="20577"/>
        <pc:sldMkLst>
          <pc:docMk/>
          <pc:sldMk cId="4141680380" sldId="280"/>
        </pc:sldMkLst>
        <pc:spChg chg="add del mod">
          <ac:chgData name="VÍCTOR MANUEL LÓPEZ HIGUERAS" userId="aac0cff5-6b14-4eeb-9032-14f2c8a95746" providerId="ADAL" clId="{B670A78D-0883-4DE9-8553-B20F268FC022}" dt="2022-04-05T19:53:01.744" v="222" actId="1076"/>
          <ac:spMkLst>
            <pc:docMk/>
            <pc:sldMk cId="4141680380" sldId="280"/>
            <ac:spMk id="35" creationId="{733F62F7-D85E-4C35-8777-55E1261790D2}"/>
          </ac:spMkLst>
        </pc:spChg>
        <pc:spChg chg="add del mod">
          <ac:chgData name="VÍCTOR MANUEL LÓPEZ HIGUERAS" userId="aac0cff5-6b14-4eeb-9032-14f2c8a95746" providerId="ADAL" clId="{B670A78D-0883-4DE9-8553-B20F268FC022}" dt="2022-04-05T19:42:17.784" v="77"/>
          <ac:spMkLst>
            <pc:docMk/>
            <pc:sldMk cId="4141680380" sldId="280"/>
            <ac:spMk id="36" creationId="{B064BD2E-4629-4E69-86FA-E1202F8A3FC8}"/>
          </ac:spMkLst>
        </pc:spChg>
        <pc:spChg chg="add mod">
          <ac:chgData name="VÍCTOR MANUEL LÓPEZ HIGUERAS" userId="aac0cff5-6b14-4eeb-9032-14f2c8a95746" providerId="ADAL" clId="{B670A78D-0883-4DE9-8553-B20F268FC022}" dt="2022-04-05T19:54:40.622" v="341" actId="20577"/>
          <ac:spMkLst>
            <pc:docMk/>
            <pc:sldMk cId="4141680380" sldId="280"/>
            <ac:spMk id="37" creationId="{64E788FC-D00A-481E-B66D-E48A7C545584}"/>
          </ac:spMkLst>
        </pc:spChg>
        <pc:spChg chg="add mod">
          <ac:chgData name="VÍCTOR MANUEL LÓPEZ HIGUERAS" userId="aac0cff5-6b14-4eeb-9032-14f2c8a95746" providerId="ADAL" clId="{B670A78D-0883-4DE9-8553-B20F268FC022}" dt="2022-04-05T19:52:46.656" v="207" actId="1037"/>
          <ac:spMkLst>
            <pc:docMk/>
            <pc:sldMk cId="4141680380" sldId="280"/>
            <ac:spMk id="38" creationId="{9C90E9E8-4A28-452A-9D96-215CBB36026B}"/>
          </ac:spMkLst>
        </pc:spChg>
        <pc:spChg chg="del">
          <ac:chgData name="VÍCTOR MANUEL LÓPEZ HIGUERAS" userId="aac0cff5-6b14-4eeb-9032-14f2c8a95746" providerId="ADAL" clId="{B670A78D-0883-4DE9-8553-B20F268FC022}" dt="2022-04-05T19:39:53.075" v="6" actId="478"/>
          <ac:spMkLst>
            <pc:docMk/>
            <pc:sldMk cId="4141680380" sldId="280"/>
            <ac:spMk id="98" creationId="{E275F67C-F9F9-4CDD-9B90-F0234B4489AB}"/>
          </ac:spMkLst>
        </pc:spChg>
        <pc:grpChg chg="del">
          <ac:chgData name="VÍCTOR MANUEL LÓPEZ HIGUERAS" userId="aac0cff5-6b14-4eeb-9032-14f2c8a95746" providerId="ADAL" clId="{B670A78D-0883-4DE9-8553-B20F268FC022}" dt="2022-04-05T19:39:53.075" v="6" actId="478"/>
          <ac:grpSpMkLst>
            <pc:docMk/>
            <pc:sldMk cId="4141680380" sldId="280"/>
            <ac:grpSpMk id="10" creationId="{1F271435-6E5D-4EBE-B181-FFF050892A8E}"/>
          </ac:grpSpMkLst>
        </pc:grpChg>
        <pc:picChg chg="add mod">
          <ac:chgData name="VÍCTOR MANUEL LÓPEZ HIGUERAS" userId="aac0cff5-6b14-4eeb-9032-14f2c8a95746" providerId="ADAL" clId="{B670A78D-0883-4DE9-8553-B20F268FC022}" dt="2022-04-05T19:41:31.933" v="69" actId="1038"/>
          <ac:picMkLst>
            <pc:docMk/>
            <pc:sldMk cId="4141680380" sldId="280"/>
            <ac:picMk id="3" creationId="{99592344-98A6-4D45-A5AB-9B9D41CE615C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4" creationId="{AF5ED0C9-E7BE-479E-8955-21FD02E0A0B3}"/>
          </ac:picMkLst>
        </pc:picChg>
        <pc:picChg chg="add mod">
          <ac:chgData name="VÍCTOR MANUEL LÓPEZ HIGUERAS" userId="aac0cff5-6b14-4eeb-9032-14f2c8a95746" providerId="ADAL" clId="{B670A78D-0883-4DE9-8553-B20F268FC022}" dt="2022-04-05T19:41:31.933" v="69" actId="1038"/>
          <ac:picMkLst>
            <pc:docMk/>
            <pc:sldMk cId="4141680380" sldId="280"/>
            <ac:picMk id="6" creationId="{9AD3D3A3-C203-402F-9F5E-AD05B413F05A}"/>
          </ac:picMkLst>
        </pc:picChg>
        <pc:picChg chg="add mod">
          <ac:chgData name="VÍCTOR MANUEL LÓPEZ HIGUERAS" userId="aac0cff5-6b14-4eeb-9032-14f2c8a95746" providerId="ADAL" clId="{B670A78D-0883-4DE9-8553-B20F268FC022}" dt="2022-04-05T19:41:31.933" v="69" actId="1038"/>
          <ac:picMkLst>
            <pc:docMk/>
            <pc:sldMk cId="4141680380" sldId="280"/>
            <ac:picMk id="8" creationId="{CB6E8469-D8A6-4BBA-8BD9-B1F8A11E5E3A}"/>
          </ac:picMkLst>
        </pc:picChg>
        <pc:picChg chg="add mod">
          <ac:chgData name="VÍCTOR MANUEL LÓPEZ HIGUERAS" userId="aac0cff5-6b14-4eeb-9032-14f2c8a95746" providerId="ADAL" clId="{B670A78D-0883-4DE9-8553-B20F268FC022}" dt="2022-04-05T19:54:24.749" v="338" actId="1038"/>
          <ac:picMkLst>
            <pc:docMk/>
            <pc:sldMk cId="4141680380" sldId="280"/>
            <ac:picMk id="16" creationId="{0901538F-C012-4604-ACBE-CD3286EB6D92}"/>
          </ac:picMkLst>
        </pc:picChg>
        <pc:picChg chg="add del mod">
          <ac:chgData name="VÍCTOR MANUEL LÓPEZ HIGUERAS" userId="aac0cff5-6b14-4eeb-9032-14f2c8a95746" providerId="ADAL" clId="{B670A78D-0883-4DE9-8553-B20F268FC022}" dt="2022-04-05T19:49:07.230" v="178" actId="478"/>
          <ac:picMkLst>
            <pc:docMk/>
            <pc:sldMk cId="4141680380" sldId="280"/>
            <ac:picMk id="19" creationId="{CAD7686A-3758-4CEA-8B06-2DCC34289F00}"/>
          </ac:picMkLst>
        </pc:picChg>
        <pc:picChg chg="add mod">
          <ac:chgData name="VÍCTOR MANUEL LÓPEZ HIGUERAS" userId="aac0cff5-6b14-4eeb-9032-14f2c8a95746" providerId="ADAL" clId="{B670A78D-0883-4DE9-8553-B20F268FC022}" dt="2022-04-05T19:54:24.749" v="338" actId="1038"/>
          <ac:picMkLst>
            <pc:docMk/>
            <pc:sldMk cId="4141680380" sldId="280"/>
            <ac:picMk id="21" creationId="{11320653-6878-42C6-B06C-815B038982C6}"/>
          </ac:picMkLst>
        </pc:picChg>
        <pc:picChg chg="add del mod">
          <ac:chgData name="VÍCTOR MANUEL LÓPEZ HIGUERAS" userId="aac0cff5-6b14-4eeb-9032-14f2c8a95746" providerId="ADAL" clId="{B670A78D-0883-4DE9-8553-B20F268FC022}" dt="2022-04-05T19:54:00.734" v="323" actId="478"/>
          <ac:picMkLst>
            <pc:docMk/>
            <pc:sldMk cId="4141680380" sldId="280"/>
            <ac:picMk id="23" creationId="{5B26FEE7-2AD4-48DD-9D5C-0BC890785A9E}"/>
          </ac:picMkLst>
        </pc:picChg>
        <pc:picChg chg="add mod">
          <ac:chgData name="VÍCTOR MANUEL LÓPEZ HIGUERAS" userId="aac0cff5-6b14-4eeb-9032-14f2c8a95746" providerId="ADAL" clId="{B670A78D-0883-4DE9-8553-B20F268FC022}" dt="2022-04-05T19:54:24.749" v="338" actId="1038"/>
          <ac:picMkLst>
            <pc:docMk/>
            <pc:sldMk cId="4141680380" sldId="280"/>
            <ac:picMk id="25" creationId="{861F3F94-D944-44DF-9D47-0231474980DE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26" creationId="{940AD885-9459-450C-88A2-E6AFDB1B06E9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29" creationId="{070AA10D-EE90-498C-8245-8078B1F4D8AC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34" creationId="{5340951F-5EF9-4D12-B07A-B6718460E688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41" creationId="{4E313195-063F-4348-A6D1-B19DBD29F2E6}"/>
          </ac:picMkLst>
        </pc:picChg>
        <pc:picChg chg="del">
          <ac:chgData name="VÍCTOR MANUEL LÓPEZ HIGUERAS" userId="aac0cff5-6b14-4eeb-9032-14f2c8a95746" providerId="ADAL" clId="{B670A78D-0883-4DE9-8553-B20F268FC022}" dt="2022-04-05T19:39:54.133" v="7" actId="478"/>
          <ac:picMkLst>
            <pc:docMk/>
            <pc:sldMk cId="4141680380" sldId="280"/>
            <ac:picMk id="55" creationId="{6D15E619-8B9B-485C-B1A4-521CCE7912E6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57" creationId="{5068B1E9-4499-486F-A8BD-9F4AEE89EBC9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64" creationId="{E3D25214-47E6-4354-B177-5D133362CFA4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82" creationId="{A6BECDF8-FBB5-492E-890E-D803C160C528}"/>
          </ac:picMkLst>
        </pc:pic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17" creationId="{5AFB7F19-A6A8-43F7-9C02-AC15D958DB3B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30" creationId="{6255E80E-8BC0-4D44-8B38-CD001B65C58C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31" creationId="{6DC4E387-2E83-4B8E-A183-DF97678477A7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32" creationId="{96DE7B9A-FB8B-4C77-8B33-164D4078FF55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68" creationId="{D55BD66C-4FD9-4DCC-915C-9642A5E13DB8}"/>
          </ac:cxnSpMkLst>
        </pc:cxnChg>
        <pc:cxnChg chg="del mod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69" creationId="{F71168A3-7276-47C6-8984-151839545DE4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73" creationId="{359C5923-EE98-4CFC-98A5-B491AF905604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75" creationId="{76157F78-96BE-4FAC-92A4-9CDD7A848453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85" creationId="{EA54CA4B-440C-4B25-BA3F-DB3873747F34}"/>
          </ac:cxnSpMkLst>
        </pc:cxn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510AC7-0AF7-48D1-8B76-D3F93C096F13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91729-43C4-41B1-838A-FFC4A26E38E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6777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6E1309-1107-42AC-ACEC-CD881D347C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8DB5E1D-7CAC-4BBC-A74E-D98A8D70E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CA104F-8F5D-46EC-93CF-3037FA3AE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8A6ED12-E588-41E5-83A2-DEAC3A588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621F13-8673-45CD-ABE5-E537BCA87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8188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DB3779-9612-41FF-A127-1743BF883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6A17375-E8DD-477A-AE98-9EE21F5DB9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64F9D0-3FF1-4354-B2DE-0D6C05636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5FB641-2CC3-41AD-912E-39B416355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30C34E-1791-4AAE-976A-B8763DDB1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6013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768FB0C-8B6A-4DD2-8B0F-4890639517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F2E2AF0-0A31-426C-ACEE-8E7B5105DC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315511-EACC-449D-B036-ECE4BF52B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415C40-B50A-45DC-B688-1388FA055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0E6167-9E7A-4C52-8C9D-635B7AEED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5734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1EA30-A6FA-48B1-ADB3-BD8AECC8F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819EB7-A0DE-4C2C-BA0A-D3E536D80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BC08EE-D8EF-4663-A5B6-1EAA4964F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6E3349-27E4-4628-BDAB-D9477E392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EBF186B-C80C-4541-B668-399D1AF1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9972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D7AC12-A115-41B6-A965-7749098E1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CE8AB0C-B8E6-4FA0-9261-3F13F65F6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956575-4CEC-462B-BC43-8F8CD1280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80B1D2-A8E7-47D9-A800-EF381732D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EC353B-7308-42F7-AFA0-DA71D54A0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5853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519F97-B9D5-4DC7-AF4F-1A947229A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CE6DD7-73F1-4B5F-AA24-C335AE347A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245F115-ECBC-493B-84C4-2AD1D85BB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CECC852-C09B-4471-BDCA-0816F717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74498F5-F501-4D0D-BE00-974383C96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21B44F9-3E63-4E88-B064-86212F2E6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9032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432F19-2CD8-4B0C-B258-13C1DB1B5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63623A-BDC8-474E-92DF-CC3AE5602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CCAECFE-4D86-4306-8D77-544811B86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2354113-E62E-4E1E-9808-71C196A7EB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9CFC564-2A2D-4A88-8B2E-C48E136D65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3527785-1171-490F-A562-D681D4C7D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62F205D-D942-4D24-AFC3-A18964FDB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80E0401-3071-47A2-9016-98AAB5B56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9017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056AE4-27EF-4C3C-B50C-0287F9DC2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AFC3703-DC7E-4715-B705-D4462D33D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6BEE93F-5060-4CED-A07B-0A4B02AE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A95C2DC-6D7E-46FF-98F4-158A48AB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1822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BE1AE5E-EE50-4EF8-9C9F-A0778AD44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CD4BFFB-562C-41C4-98A9-79C6F0562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C59006D-005B-4B7F-B2D7-C11DA5381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8575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405749-5CBC-4D54-A6FD-9F3B71120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E39E24-C4B1-4635-A6F1-EA73919BA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18EEBC-D8C7-4961-A4AC-8872F27FB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CAB2C53-B22D-40B9-BDEB-DFEE38EEA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93F96A5-FC84-4E1E-8939-454A4E695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586E457-B2D3-436C-8951-3CF084D0B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7663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14B6AE-15D1-4BFE-B288-ECF0AA531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4229BE0-4E2B-4590-BEE0-BB9DACA31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2705B0E-88CE-4716-92E5-408921A62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FAE8A4B-8538-45E8-B381-7BB7A63D5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EE6440-3B28-447A-8DCE-AF4685738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9597AD5-32C8-45BB-9F8B-ECDB6AF13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3792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FE02FA4-3B0C-4F5C-B300-A83B7EB4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5F57491-BF21-4C15-A5A2-4B198E06E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AB2BD4-62BE-4379-96AE-4E7D65AF99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44F4E-03BE-4F97-91C1-27F02D5051F0}" type="datetimeFigureOut">
              <a:rPr lang="es-ES" smtClean="0"/>
              <a:t>07/04/2022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F6E0F1-BBB3-40C8-98F8-4E017DD16A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402C45-C070-4A73-A546-F64D0FE565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787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2.png"/><Relationship Id="rId3" Type="http://schemas.microsoft.com/office/2007/relationships/hdphoto" Target="../media/hdphoto2.wdp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ángulo 19">
            <a:extLst>
              <a:ext uri="{FF2B5EF4-FFF2-40B4-BE49-F238E27FC236}">
                <a16:creationId xmlns:a16="http://schemas.microsoft.com/office/drawing/2014/main" id="{1A8B21CA-C3BA-4962-9876-8BD5E86AB5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963"/>
          </a:solidFill>
          <a:ln>
            <a:solidFill>
              <a:srgbClr val="032E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 descr="Una montaña con vista al campo&#10;&#10;Descripción generada automáticamente">
            <a:extLst>
              <a:ext uri="{FF2B5EF4-FFF2-40B4-BE49-F238E27FC236}">
                <a16:creationId xmlns:a16="http://schemas.microsoft.com/office/drawing/2014/main" id="{BA3BA875-7D20-4C1B-AEE7-C9E3F150A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18" y="0"/>
            <a:ext cx="12206035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0E51FEF6-9D85-4C83-A57E-4022761359EA}"/>
              </a:ext>
            </a:extLst>
          </p:cNvPr>
          <p:cNvSpPr/>
          <p:nvPr/>
        </p:nvSpPr>
        <p:spPr>
          <a:xfrm>
            <a:off x="-1" y="-1"/>
            <a:ext cx="12206035" cy="6858001"/>
          </a:xfrm>
          <a:prstGeom prst="rect">
            <a:avLst/>
          </a:prstGeom>
          <a:solidFill>
            <a:srgbClr val="003963">
              <a:alpha val="50000"/>
            </a:srgbClr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4B6EAE"/>
              </a:solidFill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8DAC2D93-E172-4DC0-8BEE-862BED8CEA9D}"/>
              </a:ext>
            </a:extLst>
          </p:cNvPr>
          <p:cNvSpPr/>
          <p:nvPr/>
        </p:nvSpPr>
        <p:spPr>
          <a:xfrm>
            <a:off x="466531" y="5406623"/>
            <a:ext cx="11010122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DAA37DE-C550-4CA8-B90F-48CB008D47F9}"/>
              </a:ext>
            </a:extLst>
          </p:cNvPr>
          <p:cNvSpPr txBox="1"/>
          <p:nvPr/>
        </p:nvSpPr>
        <p:spPr>
          <a:xfrm>
            <a:off x="466531" y="5555006"/>
            <a:ext cx="34649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Alejandro Sánchez Roncero</a:t>
            </a:r>
          </a:p>
          <a:p>
            <a:r>
              <a:rPr lang="es-ES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Rafael Otero Escudero</a:t>
            </a:r>
          </a:p>
          <a:p>
            <a:r>
              <a:rPr lang="es-ES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Pablo Pastor Berdún</a:t>
            </a:r>
          </a:p>
          <a:p>
            <a:r>
              <a:rPr lang="es-E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Víctor Manuel López Higueras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C6E0EDA-9CAA-40F7-8F68-90D7393B5C8E}"/>
              </a:ext>
            </a:extLst>
          </p:cNvPr>
          <p:cNvSpPr txBox="1"/>
          <p:nvPr/>
        </p:nvSpPr>
        <p:spPr>
          <a:xfrm>
            <a:off x="6944697" y="5739672"/>
            <a:ext cx="45319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2400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MATHACK </a:t>
            </a:r>
            <a:r>
              <a:rPr lang="es-ES" sz="240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2022</a:t>
            </a:r>
            <a:endParaRPr lang="es-ES" sz="2400" dirty="0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r"/>
            <a:r>
              <a:rPr lang="es-ES" sz="2400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Team</a:t>
            </a:r>
            <a:r>
              <a:rPr lang="es-ES" sz="2400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3</a:t>
            </a:r>
            <a:endParaRPr lang="es-ES" sz="2400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D04ED39-37D2-4DB6-BB87-6ED4126D1EDA}"/>
              </a:ext>
            </a:extLst>
          </p:cNvPr>
          <p:cNvSpPr txBox="1"/>
          <p:nvPr/>
        </p:nvSpPr>
        <p:spPr>
          <a:xfrm>
            <a:off x="466531" y="2306346"/>
            <a:ext cx="110101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0" b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Shock </a:t>
            </a:r>
            <a:r>
              <a:rPr lang="es-ES" sz="6000" b="1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Alert</a:t>
            </a:r>
            <a:r>
              <a:rPr lang="es-ES" sz="6000" b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Monitor</a:t>
            </a:r>
            <a:endParaRPr lang="es-ES" sz="6000" b="1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es-ES" sz="3000" b="1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Find</a:t>
            </a:r>
            <a:r>
              <a:rPr lang="es-ES" sz="3000" b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s-ES" sz="3000" b="1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connect</a:t>
            </a:r>
            <a:r>
              <a:rPr lang="es-ES" sz="3000" b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s-ES" sz="3000" b="1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save</a:t>
            </a:r>
            <a:r>
              <a:rPr lang="es-ES" sz="3000" b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673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796A1B6F-B6EE-4608-9533-833C17072FF3}"/>
              </a:ext>
            </a:extLst>
          </p:cNvPr>
          <p:cNvSpPr/>
          <p:nvPr/>
        </p:nvSpPr>
        <p:spPr>
          <a:xfrm>
            <a:off x="0" y="-1"/>
            <a:ext cx="12192000" cy="1233183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4B6EAE"/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52EE2C4-5265-461A-8A3A-3941AA5956F7}"/>
              </a:ext>
            </a:extLst>
          </p:cNvPr>
          <p:cNvSpPr/>
          <p:nvPr/>
        </p:nvSpPr>
        <p:spPr>
          <a:xfrm>
            <a:off x="0" y="1300294"/>
            <a:ext cx="12191999" cy="67112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A5586380-75E3-4B3E-901D-84F3EBA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3453" y="6168438"/>
            <a:ext cx="2743200" cy="365125"/>
          </a:xfrm>
        </p:spPr>
        <p:txBody>
          <a:bodyPr/>
          <a:lstStyle/>
          <a:p>
            <a:fld id="{CFBAB730-D130-49F6-A73E-1F1D42FC6148}" type="slidenum">
              <a:rPr lang="es-ES" sz="2000" smtClean="0">
                <a:solidFill>
                  <a:srgbClr val="032E3F"/>
                </a:solidFill>
              </a:rPr>
              <a:t>2</a:t>
            </a:fld>
            <a:endParaRPr lang="es-ES" sz="2000">
              <a:solidFill>
                <a:srgbClr val="032E3F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DC7DF31-16A8-4E03-9616-FEB7E85555D9}"/>
              </a:ext>
            </a:extLst>
          </p:cNvPr>
          <p:cNvSpPr txBox="1"/>
          <p:nvPr/>
        </p:nvSpPr>
        <p:spPr>
          <a:xfrm>
            <a:off x="513220" y="326647"/>
            <a:ext cx="4590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Contents</a:t>
            </a:r>
            <a:endParaRPr lang="es-ES" sz="3600" b="1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29CBF268-00DD-4BC8-9BB9-3E6DEDE79E12}"/>
              </a:ext>
            </a:extLst>
          </p:cNvPr>
          <p:cNvGrpSpPr/>
          <p:nvPr/>
        </p:nvGrpSpPr>
        <p:grpSpPr>
          <a:xfrm>
            <a:off x="666402" y="1300294"/>
            <a:ext cx="4690786" cy="3760845"/>
            <a:chOff x="662449" y="1312322"/>
            <a:chExt cx="4690786" cy="3760845"/>
          </a:xfrm>
        </p:grpSpPr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8C6B129A-DB8C-4EFE-B9E3-71EDC388CAF6}"/>
                </a:ext>
              </a:extLst>
            </p:cNvPr>
            <p:cNvSpPr txBox="1"/>
            <p:nvPr/>
          </p:nvSpPr>
          <p:spPr>
            <a:xfrm>
              <a:off x="662449" y="2515764"/>
              <a:ext cx="4690786" cy="2554545"/>
            </a:xfrm>
            <a:prstGeom prst="rect">
              <a:avLst/>
            </a:prstGeom>
            <a:solidFill>
              <a:srgbClr val="003963"/>
            </a:solidFill>
            <a:ln>
              <a:solidFill>
                <a:srgbClr val="003963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	1.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What</a:t>
              </a:r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is</a:t>
              </a:r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SAM?</a:t>
              </a:r>
            </a:p>
            <a:p>
              <a:endParaRPr lang="es-ES" sz="3200" b="1" dirty="0">
                <a:solidFill>
                  <a:schemeClr val="bg1"/>
                </a:solidFill>
              </a:endParaRPr>
            </a:p>
            <a:p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	2.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How</a:t>
              </a:r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it</a:t>
              </a:r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works</a:t>
              </a:r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?</a:t>
              </a:r>
            </a:p>
            <a:p>
              <a:endParaRPr lang="es-ES" sz="3200" b="1" dirty="0">
                <a:solidFill>
                  <a:schemeClr val="bg1"/>
                </a:solidFill>
              </a:endParaRPr>
            </a:p>
            <a:p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	3.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Conclusions</a:t>
              </a:r>
              <a:endParaRPr lang="es-ES" sz="32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93568060-1B5F-430C-A6A3-32156F52CDA5}"/>
                </a:ext>
              </a:extLst>
            </p:cNvPr>
            <p:cNvSpPr/>
            <p:nvPr/>
          </p:nvSpPr>
          <p:spPr>
            <a:xfrm>
              <a:off x="662449" y="1312322"/>
              <a:ext cx="74305" cy="3760845"/>
            </a:xfrm>
            <a:prstGeom prst="rect">
              <a:avLst/>
            </a:prstGeom>
            <a:solidFill>
              <a:srgbClr val="003963"/>
            </a:solidFill>
            <a:ln>
              <a:solidFill>
                <a:srgbClr val="0039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003963"/>
                </a:solidFill>
              </a:endParaRPr>
            </a:p>
          </p:txBody>
        </p:sp>
      </p:grp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5DCE387-6365-4BCB-9253-980129387148}"/>
              </a:ext>
            </a:extLst>
          </p:cNvPr>
          <p:cNvSpPr/>
          <p:nvPr/>
        </p:nvSpPr>
        <p:spPr>
          <a:xfrm rot="5400000">
            <a:off x="2837139" y="971195"/>
            <a:ext cx="423617" cy="4616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81DB05B6-29E5-4360-AD6B-620DD6F0E447}"/>
              </a:ext>
            </a:extLst>
          </p:cNvPr>
          <p:cNvSpPr/>
          <p:nvPr/>
        </p:nvSpPr>
        <p:spPr>
          <a:xfrm rot="5400000">
            <a:off x="2837139" y="1958704"/>
            <a:ext cx="423617" cy="4616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C4D27DA-ABAB-4531-8741-7CFAAC53E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399" y="186560"/>
            <a:ext cx="926507" cy="92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102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ángulo 69">
            <a:extLst>
              <a:ext uri="{FF2B5EF4-FFF2-40B4-BE49-F238E27FC236}">
                <a16:creationId xmlns:a16="http://schemas.microsoft.com/office/drawing/2014/main" id="{F1DE43D7-B671-4C83-9F87-CD1C8D8B8D0C}"/>
              </a:ext>
            </a:extLst>
          </p:cNvPr>
          <p:cNvSpPr/>
          <p:nvPr/>
        </p:nvSpPr>
        <p:spPr>
          <a:xfrm>
            <a:off x="-1" y="-419"/>
            <a:ext cx="12192000" cy="1233183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52EE2C4-5265-461A-8A3A-3941AA5956F7}"/>
              </a:ext>
            </a:extLst>
          </p:cNvPr>
          <p:cNvSpPr/>
          <p:nvPr/>
        </p:nvSpPr>
        <p:spPr>
          <a:xfrm>
            <a:off x="0" y="1300294"/>
            <a:ext cx="12191999" cy="67112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A5586380-75E3-4B3E-901D-84F3EBA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3453" y="6168438"/>
            <a:ext cx="2743200" cy="365125"/>
          </a:xfrm>
        </p:spPr>
        <p:txBody>
          <a:bodyPr/>
          <a:lstStyle/>
          <a:p>
            <a:fld id="{CFBAB730-D130-49F6-A73E-1F1D42FC6148}" type="slidenum">
              <a:rPr lang="es-ES" sz="2000" smtClean="0">
                <a:solidFill>
                  <a:srgbClr val="032E3F"/>
                </a:solidFill>
              </a:rPr>
              <a:t>3</a:t>
            </a:fld>
            <a:endParaRPr lang="es-ES" sz="2000">
              <a:solidFill>
                <a:srgbClr val="032E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93551F-686C-473A-BE4B-F48430B7C73F}"/>
              </a:ext>
            </a:extLst>
          </p:cNvPr>
          <p:cNvSpPr txBox="1"/>
          <p:nvPr/>
        </p:nvSpPr>
        <p:spPr>
          <a:xfrm>
            <a:off x="513220" y="330797"/>
            <a:ext cx="4590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1.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What</a:t>
            </a:r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is</a:t>
            </a:r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SAM?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177D4774-CA89-41EC-AE31-99CE32F95B66}"/>
              </a:ext>
            </a:extLst>
          </p:cNvPr>
          <p:cNvSpPr txBox="1"/>
          <p:nvPr/>
        </p:nvSpPr>
        <p:spPr>
          <a:xfrm>
            <a:off x="650931" y="1784893"/>
            <a:ext cx="1046300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s-ES" sz="3600" b="1" dirty="0">
                <a:solidFill>
                  <a:srgbClr val="003963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Shock </a:t>
            </a:r>
            <a:r>
              <a:rPr lang="es-ES" sz="3600" b="1" dirty="0" err="1">
                <a:solidFill>
                  <a:srgbClr val="003963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Alert</a:t>
            </a:r>
            <a:r>
              <a:rPr lang="es-ES" sz="3600" b="1" dirty="0">
                <a:solidFill>
                  <a:srgbClr val="003963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Monitor</a:t>
            </a:r>
          </a:p>
          <a:p>
            <a:pPr marL="1028700" lvl="1" indent="-571500">
              <a:buFontTx/>
              <a:buChar char="-"/>
            </a:pPr>
            <a:r>
              <a:rPr lang="es-ES" sz="3200" dirty="0">
                <a:solidFill>
                  <a:srgbClr val="003963"/>
                </a:solidFill>
              </a:rPr>
              <a:t>MATLAB Mobile </a:t>
            </a:r>
            <a:r>
              <a:rPr lang="es-ES" sz="3200" dirty="0" err="1">
                <a:solidFill>
                  <a:srgbClr val="003963"/>
                </a:solidFill>
              </a:rPr>
              <a:t>Service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for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detect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any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kind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of</a:t>
            </a:r>
            <a:r>
              <a:rPr lang="es-ES" sz="3200" dirty="0">
                <a:solidFill>
                  <a:srgbClr val="003963"/>
                </a:solidFill>
              </a:rPr>
              <a:t> shock in </a:t>
            </a:r>
            <a:r>
              <a:rPr lang="es-ES" sz="3200" dirty="0" err="1">
                <a:solidFill>
                  <a:srgbClr val="003963"/>
                </a:solidFill>
              </a:rPr>
              <a:t>different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situations</a:t>
            </a:r>
            <a:r>
              <a:rPr lang="es-ES" sz="3200" dirty="0">
                <a:solidFill>
                  <a:srgbClr val="003963"/>
                </a:solidFill>
              </a:rPr>
              <a:t>.</a:t>
            </a:r>
          </a:p>
          <a:p>
            <a:pPr marL="1028700" lvl="1" indent="-571500">
              <a:buFontTx/>
              <a:buChar char="-"/>
            </a:pPr>
            <a:r>
              <a:rPr lang="es-ES" sz="3200" dirty="0" err="1">
                <a:solidFill>
                  <a:srgbClr val="003963"/>
                </a:solidFill>
              </a:rPr>
              <a:t>Fall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to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the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ground</a:t>
            </a:r>
            <a:r>
              <a:rPr lang="es-ES" sz="3200" dirty="0">
                <a:solidFill>
                  <a:srgbClr val="003963"/>
                </a:solidFill>
              </a:rPr>
              <a:t>, car </a:t>
            </a:r>
            <a:r>
              <a:rPr lang="es-ES" sz="3200" dirty="0" err="1">
                <a:solidFill>
                  <a:srgbClr val="003963"/>
                </a:solidFill>
              </a:rPr>
              <a:t>accident</a:t>
            </a:r>
            <a:r>
              <a:rPr lang="es-ES" sz="3200" dirty="0">
                <a:solidFill>
                  <a:srgbClr val="003963"/>
                </a:solidFill>
              </a:rPr>
              <a:t>…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7EE3A95-9264-41A0-AFBF-02306EF5D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037" y="4020358"/>
            <a:ext cx="3639014" cy="243005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B850227-C7BA-48DF-93AA-778B69A2E7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6" r="6019"/>
          <a:stretch/>
        </p:blipFill>
        <p:spPr>
          <a:xfrm>
            <a:off x="513220" y="4020357"/>
            <a:ext cx="3765817" cy="243005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D60A52F-1CFE-4BC0-82B3-D3E261E5069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2" t="4270" r="6064" b="1407"/>
          <a:stretch/>
        </p:blipFill>
        <p:spPr>
          <a:xfrm>
            <a:off x="7918051" y="4020357"/>
            <a:ext cx="3855025" cy="2430053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8D55F8E0-E2BA-41B1-A4F8-540555A319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399" y="186560"/>
            <a:ext cx="926507" cy="92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031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ángulo 69">
            <a:extLst>
              <a:ext uri="{FF2B5EF4-FFF2-40B4-BE49-F238E27FC236}">
                <a16:creationId xmlns:a16="http://schemas.microsoft.com/office/drawing/2014/main" id="{F1DE43D7-B671-4C83-9F87-CD1C8D8B8D0C}"/>
              </a:ext>
            </a:extLst>
          </p:cNvPr>
          <p:cNvSpPr/>
          <p:nvPr/>
        </p:nvSpPr>
        <p:spPr>
          <a:xfrm>
            <a:off x="-1" y="-419"/>
            <a:ext cx="12192000" cy="1233183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52EE2C4-5265-461A-8A3A-3941AA5956F7}"/>
              </a:ext>
            </a:extLst>
          </p:cNvPr>
          <p:cNvSpPr/>
          <p:nvPr/>
        </p:nvSpPr>
        <p:spPr>
          <a:xfrm>
            <a:off x="0" y="1300294"/>
            <a:ext cx="12191999" cy="67112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A5586380-75E3-4B3E-901D-84F3EBA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3453" y="6168438"/>
            <a:ext cx="2743200" cy="365125"/>
          </a:xfrm>
        </p:spPr>
        <p:txBody>
          <a:bodyPr/>
          <a:lstStyle/>
          <a:p>
            <a:fld id="{CFBAB730-D130-49F6-A73E-1F1D42FC6148}" type="slidenum">
              <a:rPr lang="es-ES" sz="2000" smtClean="0">
                <a:solidFill>
                  <a:srgbClr val="032E3F"/>
                </a:solidFill>
              </a:rPr>
              <a:t>4</a:t>
            </a:fld>
            <a:endParaRPr lang="es-ES" sz="2000">
              <a:solidFill>
                <a:srgbClr val="032E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93551F-686C-473A-BE4B-F48430B7C73F}"/>
              </a:ext>
            </a:extLst>
          </p:cNvPr>
          <p:cNvSpPr txBox="1"/>
          <p:nvPr/>
        </p:nvSpPr>
        <p:spPr>
          <a:xfrm>
            <a:off x="498642" y="322439"/>
            <a:ext cx="4590078" cy="646331"/>
          </a:xfrm>
          <a:prstGeom prst="rect">
            <a:avLst/>
          </a:prstGeom>
          <a:noFill/>
          <a:ln>
            <a:solidFill>
              <a:srgbClr val="003963"/>
            </a:solidFill>
          </a:ln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2.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How</a:t>
            </a:r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it</a:t>
            </a:r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works</a:t>
            </a:r>
            <a:r>
              <a:rPr lang="es-ES" sz="3600" b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?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1F271435-6E5D-4EBE-B181-FFF050892A8E}"/>
              </a:ext>
            </a:extLst>
          </p:cNvPr>
          <p:cNvGrpSpPr/>
          <p:nvPr/>
        </p:nvGrpSpPr>
        <p:grpSpPr>
          <a:xfrm>
            <a:off x="10483398" y="2345261"/>
            <a:ext cx="973710" cy="2166114"/>
            <a:chOff x="3255353" y="1731615"/>
            <a:chExt cx="973710" cy="2166114"/>
          </a:xfrm>
        </p:grpSpPr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3DC920FF-1E5D-4AEE-B1CD-FA511DB2B5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l="28752" r="26296"/>
            <a:stretch/>
          </p:blipFill>
          <p:spPr>
            <a:xfrm>
              <a:off x="3255353" y="1731615"/>
              <a:ext cx="973710" cy="2166114"/>
            </a:xfrm>
            <a:prstGeom prst="rect">
              <a:avLst/>
            </a:prstGeom>
          </p:spPr>
        </p:pic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8C3B9E6D-3022-44AD-817D-ED4278910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5215" y="2633625"/>
              <a:ext cx="362093" cy="362093"/>
            </a:xfrm>
            <a:prstGeom prst="rect">
              <a:avLst/>
            </a:prstGeom>
          </p:spPr>
        </p:pic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AF5ED0C9-E7BE-479E-8955-21FD02E0A0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155" y="2983852"/>
            <a:ext cx="2352675" cy="2000250"/>
          </a:xfrm>
          <a:prstGeom prst="rect">
            <a:avLst/>
          </a:prstGeom>
        </p:spPr>
      </p:pic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5AFB7F19-A6A8-43F7-9C02-AC15D958DB3B}"/>
              </a:ext>
            </a:extLst>
          </p:cNvPr>
          <p:cNvCxnSpPr>
            <a:cxnSpLocks/>
          </p:cNvCxnSpPr>
          <p:nvPr/>
        </p:nvCxnSpPr>
        <p:spPr>
          <a:xfrm>
            <a:off x="2379216" y="4117778"/>
            <a:ext cx="724063" cy="0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Imagen 25">
            <a:extLst>
              <a:ext uri="{FF2B5EF4-FFF2-40B4-BE49-F238E27FC236}">
                <a16:creationId xmlns:a16="http://schemas.microsoft.com/office/drawing/2014/main" id="{940AD885-9459-450C-88A2-E6AFDB1B06E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531" b="1"/>
          <a:stretch/>
        </p:blipFill>
        <p:spPr>
          <a:xfrm>
            <a:off x="3091254" y="2967085"/>
            <a:ext cx="1755950" cy="2028668"/>
          </a:xfrm>
          <a:prstGeom prst="rect">
            <a:avLst/>
          </a:prstGeom>
        </p:spPr>
      </p:pic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6255E80E-8BC0-4D44-8B38-CD001B65C58C}"/>
              </a:ext>
            </a:extLst>
          </p:cNvPr>
          <p:cNvCxnSpPr>
            <a:cxnSpLocks/>
          </p:cNvCxnSpPr>
          <p:nvPr/>
        </p:nvCxnSpPr>
        <p:spPr>
          <a:xfrm>
            <a:off x="4793700" y="4075142"/>
            <a:ext cx="590041" cy="0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6DC4E387-2E83-4B8E-A183-DF97678477A7}"/>
              </a:ext>
            </a:extLst>
          </p:cNvPr>
          <p:cNvCxnSpPr>
            <a:cxnSpLocks/>
          </p:cNvCxnSpPr>
          <p:nvPr/>
        </p:nvCxnSpPr>
        <p:spPr>
          <a:xfrm flipV="1">
            <a:off x="4728757" y="2642242"/>
            <a:ext cx="920850" cy="882696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96DE7B9A-FB8B-4C77-8B33-164D4078FF55}"/>
              </a:ext>
            </a:extLst>
          </p:cNvPr>
          <p:cNvCxnSpPr>
            <a:cxnSpLocks/>
          </p:cNvCxnSpPr>
          <p:nvPr/>
        </p:nvCxnSpPr>
        <p:spPr>
          <a:xfrm>
            <a:off x="4647446" y="4492996"/>
            <a:ext cx="965097" cy="966771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9" name="Imagen 28">
            <a:extLst>
              <a:ext uri="{FF2B5EF4-FFF2-40B4-BE49-F238E27FC236}">
                <a16:creationId xmlns:a16="http://schemas.microsoft.com/office/drawing/2014/main" id="{070AA10D-EE90-498C-8245-8078B1F4D8A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31" t="-1786" r="19586" b="1786"/>
          <a:stretch/>
        </p:blipFill>
        <p:spPr>
          <a:xfrm>
            <a:off x="5612543" y="3308964"/>
            <a:ext cx="929852" cy="822068"/>
          </a:xfrm>
          <a:prstGeom prst="rect">
            <a:avLst/>
          </a:prstGeom>
        </p:spPr>
      </p:pic>
      <p:pic>
        <p:nvPicPr>
          <p:cNvPr id="34" name="Imagen 33">
            <a:extLst>
              <a:ext uri="{FF2B5EF4-FFF2-40B4-BE49-F238E27FC236}">
                <a16:creationId xmlns:a16="http://schemas.microsoft.com/office/drawing/2014/main" id="{5340951F-5EF9-4D12-B07A-B6718460E6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028" y="2226204"/>
            <a:ext cx="740881" cy="740881"/>
          </a:xfrm>
          <a:prstGeom prst="rect">
            <a:avLst/>
          </a:prstGeom>
        </p:spPr>
      </p:pic>
      <p:pic>
        <p:nvPicPr>
          <p:cNvPr id="41" name="Imagen 40">
            <a:extLst>
              <a:ext uri="{FF2B5EF4-FFF2-40B4-BE49-F238E27FC236}">
                <a16:creationId xmlns:a16="http://schemas.microsoft.com/office/drawing/2014/main" id="{4E313195-063F-4348-A6D1-B19DBD29F2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766" y="3992722"/>
            <a:ext cx="722722" cy="722722"/>
          </a:xfrm>
          <a:prstGeom prst="rect">
            <a:avLst/>
          </a:prstGeom>
        </p:spPr>
      </p:pic>
      <p:pic>
        <p:nvPicPr>
          <p:cNvPr id="55" name="Imagen 54">
            <a:extLst>
              <a:ext uri="{FF2B5EF4-FFF2-40B4-BE49-F238E27FC236}">
                <a16:creationId xmlns:a16="http://schemas.microsoft.com/office/drawing/2014/main" id="{6D15E619-8B9B-485C-B1A4-521CCE7912E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84753" y="5396933"/>
            <a:ext cx="1245173" cy="1245173"/>
          </a:xfrm>
          <a:prstGeom prst="rect">
            <a:avLst/>
          </a:prstGeom>
        </p:spPr>
      </p:pic>
      <p:pic>
        <p:nvPicPr>
          <p:cNvPr id="57" name="Imagen 56">
            <a:extLst>
              <a:ext uri="{FF2B5EF4-FFF2-40B4-BE49-F238E27FC236}">
                <a16:creationId xmlns:a16="http://schemas.microsoft.com/office/drawing/2014/main" id="{5068B1E9-4499-486F-A8BD-9F4AEE89EBC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67766" y="4995753"/>
            <a:ext cx="879148" cy="703319"/>
          </a:xfrm>
          <a:prstGeom prst="rect">
            <a:avLst/>
          </a:prstGeom>
        </p:spPr>
      </p:pic>
      <p:cxnSp>
        <p:nvCxnSpPr>
          <p:cNvPr id="68" name="Conector recto de flecha 67">
            <a:extLst>
              <a:ext uri="{FF2B5EF4-FFF2-40B4-BE49-F238E27FC236}">
                <a16:creationId xmlns:a16="http://schemas.microsoft.com/office/drawing/2014/main" id="{D55BD66C-4FD9-4DCC-915C-9642A5E13DB8}"/>
              </a:ext>
            </a:extLst>
          </p:cNvPr>
          <p:cNvCxnSpPr>
            <a:cxnSpLocks/>
          </p:cNvCxnSpPr>
          <p:nvPr/>
        </p:nvCxnSpPr>
        <p:spPr>
          <a:xfrm>
            <a:off x="6650612" y="4085790"/>
            <a:ext cx="611322" cy="0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de flecha 68">
            <a:extLst>
              <a:ext uri="{FF2B5EF4-FFF2-40B4-BE49-F238E27FC236}">
                <a16:creationId xmlns:a16="http://schemas.microsoft.com/office/drawing/2014/main" id="{F71168A3-7276-47C6-8984-151839545DE4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6447909" y="2596645"/>
            <a:ext cx="896889" cy="894085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de flecha 72">
            <a:extLst>
              <a:ext uri="{FF2B5EF4-FFF2-40B4-BE49-F238E27FC236}">
                <a16:creationId xmlns:a16="http://schemas.microsoft.com/office/drawing/2014/main" id="{359C5923-EE98-4CFC-98A5-B491AF905604}"/>
              </a:ext>
            </a:extLst>
          </p:cNvPr>
          <p:cNvCxnSpPr>
            <a:cxnSpLocks/>
          </p:cNvCxnSpPr>
          <p:nvPr/>
        </p:nvCxnSpPr>
        <p:spPr>
          <a:xfrm flipV="1">
            <a:off x="6709802" y="4486971"/>
            <a:ext cx="765254" cy="1188364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de flecha 74">
            <a:extLst>
              <a:ext uri="{FF2B5EF4-FFF2-40B4-BE49-F238E27FC236}">
                <a16:creationId xmlns:a16="http://schemas.microsoft.com/office/drawing/2014/main" id="{76157F78-96BE-4FAC-92A4-9CDD7A848453}"/>
              </a:ext>
            </a:extLst>
          </p:cNvPr>
          <p:cNvCxnSpPr>
            <a:cxnSpLocks/>
          </p:cNvCxnSpPr>
          <p:nvPr/>
        </p:nvCxnSpPr>
        <p:spPr>
          <a:xfrm>
            <a:off x="9493731" y="4068344"/>
            <a:ext cx="790293" cy="17446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2" name="Imagen 81">
            <a:extLst>
              <a:ext uri="{FF2B5EF4-FFF2-40B4-BE49-F238E27FC236}">
                <a16:creationId xmlns:a16="http://schemas.microsoft.com/office/drawing/2014/main" id="{A6BECDF8-FBB5-492E-890E-D803C160C52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2943" y="4437357"/>
            <a:ext cx="973710" cy="938717"/>
          </a:xfrm>
          <a:prstGeom prst="rect">
            <a:avLst/>
          </a:prstGeom>
        </p:spPr>
      </p:pic>
      <p:cxnSp>
        <p:nvCxnSpPr>
          <p:cNvPr id="85" name="Conector: angular 84">
            <a:extLst>
              <a:ext uri="{FF2B5EF4-FFF2-40B4-BE49-F238E27FC236}">
                <a16:creationId xmlns:a16="http://schemas.microsoft.com/office/drawing/2014/main" id="{EA54CA4B-440C-4B25-BA3F-DB3873747F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055968" y="959029"/>
            <a:ext cx="102742" cy="4437111"/>
          </a:xfrm>
          <a:prstGeom prst="bentConnector3">
            <a:avLst>
              <a:gd name="adj1" fmla="val 1428514"/>
            </a:avLst>
          </a:prstGeom>
          <a:ln w="57150">
            <a:solidFill>
              <a:srgbClr val="0039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ángulo 97">
            <a:extLst>
              <a:ext uri="{FF2B5EF4-FFF2-40B4-BE49-F238E27FC236}">
                <a16:creationId xmlns:a16="http://schemas.microsoft.com/office/drawing/2014/main" id="{E275F67C-F9F9-4CDD-9B90-F0234B4489AB}"/>
              </a:ext>
            </a:extLst>
          </p:cNvPr>
          <p:cNvSpPr/>
          <p:nvPr/>
        </p:nvSpPr>
        <p:spPr>
          <a:xfrm>
            <a:off x="3213717" y="3126213"/>
            <a:ext cx="1457619" cy="1027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0" name="Imagen 99">
            <a:extLst>
              <a:ext uri="{FF2B5EF4-FFF2-40B4-BE49-F238E27FC236}">
                <a16:creationId xmlns:a16="http://schemas.microsoft.com/office/drawing/2014/main" id="{C2754D2D-5E57-4066-92C1-FDEBCA10278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399" y="186560"/>
            <a:ext cx="926507" cy="926507"/>
          </a:xfrm>
          <a:prstGeom prst="rect">
            <a:avLst/>
          </a:prstGeom>
        </p:spPr>
      </p:pic>
      <p:pic>
        <p:nvPicPr>
          <p:cNvPr id="3" name="Imagen 2" descr="Imagen que contiene firmar, tráfico&#10;&#10;Descripción generada automáticamente">
            <a:extLst>
              <a:ext uri="{FF2B5EF4-FFF2-40B4-BE49-F238E27FC236}">
                <a16:creationId xmlns:a16="http://schemas.microsoft.com/office/drawing/2014/main" id="{2691C614-6E4F-43AE-8633-89AD6594134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999" y="3345620"/>
            <a:ext cx="1374168" cy="137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75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ángulo 69">
            <a:extLst>
              <a:ext uri="{FF2B5EF4-FFF2-40B4-BE49-F238E27FC236}">
                <a16:creationId xmlns:a16="http://schemas.microsoft.com/office/drawing/2014/main" id="{F1DE43D7-B671-4C83-9F87-CD1C8D8B8D0C}"/>
              </a:ext>
            </a:extLst>
          </p:cNvPr>
          <p:cNvSpPr/>
          <p:nvPr/>
        </p:nvSpPr>
        <p:spPr>
          <a:xfrm>
            <a:off x="-1" y="-419"/>
            <a:ext cx="12192000" cy="1233183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52EE2C4-5265-461A-8A3A-3941AA5956F7}"/>
              </a:ext>
            </a:extLst>
          </p:cNvPr>
          <p:cNvSpPr/>
          <p:nvPr/>
        </p:nvSpPr>
        <p:spPr>
          <a:xfrm>
            <a:off x="0" y="1300294"/>
            <a:ext cx="12191999" cy="67112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A5586380-75E3-4B3E-901D-84F3EBA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3453" y="6168438"/>
            <a:ext cx="2743200" cy="365125"/>
          </a:xfrm>
        </p:spPr>
        <p:txBody>
          <a:bodyPr/>
          <a:lstStyle/>
          <a:p>
            <a:fld id="{CFBAB730-D130-49F6-A73E-1F1D42FC6148}" type="slidenum">
              <a:rPr lang="es-ES" sz="2000" smtClean="0">
                <a:solidFill>
                  <a:srgbClr val="032E3F"/>
                </a:solidFill>
              </a:rPr>
              <a:t>5</a:t>
            </a:fld>
            <a:endParaRPr lang="es-ES" sz="2000">
              <a:solidFill>
                <a:srgbClr val="032E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93551F-686C-473A-BE4B-F48430B7C73F}"/>
              </a:ext>
            </a:extLst>
          </p:cNvPr>
          <p:cNvSpPr txBox="1"/>
          <p:nvPr/>
        </p:nvSpPr>
        <p:spPr>
          <a:xfrm>
            <a:off x="498642" y="322439"/>
            <a:ext cx="4590078" cy="646331"/>
          </a:xfrm>
          <a:prstGeom prst="rect">
            <a:avLst/>
          </a:prstGeom>
          <a:noFill/>
          <a:ln>
            <a:solidFill>
              <a:srgbClr val="003963"/>
            </a:solidFill>
          </a:ln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3.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Conclusions</a:t>
            </a:r>
            <a:endParaRPr lang="es-ES" sz="3600" b="1" dirty="0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00" name="Imagen 99">
            <a:extLst>
              <a:ext uri="{FF2B5EF4-FFF2-40B4-BE49-F238E27FC236}">
                <a16:creationId xmlns:a16="http://schemas.microsoft.com/office/drawing/2014/main" id="{C2754D2D-5E57-4066-92C1-FDEBCA102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399" y="186560"/>
            <a:ext cx="926507" cy="926507"/>
          </a:xfrm>
          <a:prstGeom prst="rect">
            <a:avLst/>
          </a:prstGeom>
        </p:spPr>
      </p:pic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99592344-98A6-4D45-A5AB-9B9D41CE6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225" y="4982999"/>
            <a:ext cx="1364231" cy="1368000"/>
          </a:xfrm>
          <a:prstGeom prst="rect">
            <a:avLst/>
          </a:prstGeom>
        </p:spPr>
      </p:pic>
      <p:pic>
        <p:nvPicPr>
          <p:cNvPr id="6" name="Imagen 5" descr="Icono&#10;&#10;Descripción generada automáticamente con confianza media">
            <a:extLst>
              <a:ext uri="{FF2B5EF4-FFF2-40B4-BE49-F238E27FC236}">
                <a16:creationId xmlns:a16="http://schemas.microsoft.com/office/drawing/2014/main" id="{9AD3D3A3-C203-402F-9F5E-AD05B413F0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225" y="1684417"/>
            <a:ext cx="1368000" cy="1368000"/>
          </a:xfrm>
          <a:prstGeom prst="rect">
            <a:avLst/>
          </a:prstGeom>
        </p:spPr>
      </p:pic>
      <p:pic>
        <p:nvPicPr>
          <p:cNvPr id="8" name="Imagen 7" descr="Imagen que contiene señal, dibujo&#10;&#10;Descripción generada automáticamente">
            <a:extLst>
              <a:ext uri="{FF2B5EF4-FFF2-40B4-BE49-F238E27FC236}">
                <a16:creationId xmlns:a16="http://schemas.microsoft.com/office/drawing/2014/main" id="{CB6E8469-D8A6-4BBA-8BD9-B1F8A11E5E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56" y="3333708"/>
            <a:ext cx="1368000" cy="1368000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733F62F7-D85E-4C35-8777-55E1261790D2}"/>
              </a:ext>
            </a:extLst>
          </p:cNvPr>
          <p:cNvSpPr txBox="1"/>
          <p:nvPr/>
        </p:nvSpPr>
        <p:spPr>
          <a:xfrm>
            <a:off x="2545323" y="1952918"/>
            <a:ext cx="60793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/>
            <a:r>
              <a:rPr lang="en-US" sz="2400" dirty="0">
                <a:solidFill>
                  <a:srgbClr val="003963"/>
                </a:solidFill>
              </a:rPr>
              <a:t>Improving healthcare by reducing arrival time of medical staff.</a:t>
            </a:r>
            <a:endParaRPr lang="es-ES" sz="2400" dirty="0">
              <a:solidFill>
                <a:srgbClr val="003963"/>
              </a:solidFill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64E788FC-D00A-481E-B66D-E48A7C545584}"/>
              </a:ext>
            </a:extLst>
          </p:cNvPr>
          <p:cNvSpPr txBox="1"/>
          <p:nvPr/>
        </p:nvSpPr>
        <p:spPr>
          <a:xfrm>
            <a:off x="2545323" y="3417543"/>
            <a:ext cx="60793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/>
            <a:r>
              <a:rPr lang="en-US" sz="2400" dirty="0">
                <a:solidFill>
                  <a:srgbClr val="003963"/>
                </a:solidFill>
              </a:rPr>
              <a:t>Helping people who live far from big cities and whose healthcare access is not totally guaranteed.</a:t>
            </a:r>
            <a:endParaRPr lang="es-ES" sz="2400" dirty="0">
              <a:solidFill>
                <a:srgbClr val="003963"/>
              </a:solidFill>
            </a:endParaRP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9C90E9E8-4A28-452A-9D96-215CBB36026B}"/>
              </a:ext>
            </a:extLst>
          </p:cNvPr>
          <p:cNvSpPr txBox="1"/>
          <p:nvPr/>
        </p:nvSpPr>
        <p:spPr>
          <a:xfrm>
            <a:off x="2545323" y="5066834"/>
            <a:ext cx="60793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dirty="0">
                <a:solidFill>
                  <a:srgbClr val="003963"/>
                </a:solidFill>
              </a:rPr>
              <a:t>Extending the Smart City concept by providing useful information for city services.</a:t>
            </a:r>
            <a:endParaRPr lang="es-ES" sz="2400" dirty="0">
              <a:solidFill>
                <a:srgbClr val="003963"/>
              </a:solidFill>
            </a:endParaRPr>
          </a:p>
        </p:txBody>
      </p:sp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0901538F-C012-4604-ACBE-CD3286EB6D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9041" y="1684418"/>
            <a:ext cx="1367999" cy="1367999"/>
          </a:xfrm>
          <a:prstGeom prst="rect">
            <a:avLst/>
          </a:prstGeom>
        </p:spPr>
      </p:pic>
      <p:pic>
        <p:nvPicPr>
          <p:cNvPr id="21" name="Imagen 20" descr="Icono&#10;&#10;Descripción generada automáticamente">
            <a:extLst>
              <a:ext uri="{FF2B5EF4-FFF2-40B4-BE49-F238E27FC236}">
                <a16:creationId xmlns:a16="http://schemas.microsoft.com/office/drawing/2014/main" id="{11320653-6878-42C6-B06C-815B038982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5072" y="3333707"/>
            <a:ext cx="1368000" cy="1368000"/>
          </a:xfrm>
          <a:prstGeom prst="rect">
            <a:avLst/>
          </a:prstGeom>
        </p:spPr>
      </p:pic>
      <p:pic>
        <p:nvPicPr>
          <p:cNvPr id="25" name="Imagen 24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861F3F94-D944-44DF-9D47-0231474980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405" y="4982999"/>
            <a:ext cx="1621333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80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ángulo 19">
            <a:extLst>
              <a:ext uri="{FF2B5EF4-FFF2-40B4-BE49-F238E27FC236}">
                <a16:creationId xmlns:a16="http://schemas.microsoft.com/office/drawing/2014/main" id="{1A8B21CA-C3BA-4962-9876-8BD5E86AB5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963"/>
          </a:solidFill>
          <a:ln>
            <a:solidFill>
              <a:srgbClr val="032E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 descr="Una montaña con vista al campo&#10;&#10;Descripción generada automáticamente">
            <a:extLst>
              <a:ext uri="{FF2B5EF4-FFF2-40B4-BE49-F238E27FC236}">
                <a16:creationId xmlns:a16="http://schemas.microsoft.com/office/drawing/2014/main" id="{BA3BA875-7D20-4C1B-AEE7-C9E3F150A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18" y="0"/>
            <a:ext cx="12206035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0E51FEF6-9D85-4C83-A57E-4022761359EA}"/>
              </a:ext>
            </a:extLst>
          </p:cNvPr>
          <p:cNvSpPr/>
          <p:nvPr/>
        </p:nvSpPr>
        <p:spPr>
          <a:xfrm>
            <a:off x="-1" y="-1"/>
            <a:ext cx="12206035" cy="6858001"/>
          </a:xfrm>
          <a:prstGeom prst="rect">
            <a:avLst/>
          </a:prstGeom>
          <a:solidFill>
            <a:srgbClr val="003963">
              <a:alpha val="50000"/>
            </a:srgbClr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4B6EAE"/>
              </a:solidFill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8DAC2D93-E172-4DC0-8BEE-862BED8CEA9D}"/>
              </a:ext>
            </a:extLst>
          </p:cNvPr>
          <p:cNvSpPr/>
          <p:nvPr/>
        </p:nvSpPr>
        <p:spPr>
          <a:xfrm>
            <a:off x="466531" y="5406623"/>
            <a:ext cx="11010122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DAA37DE-C550-4CA8-B90F-48CB008D47F9}"/>
              </a:ext>
            </a:extLst>
          </p:cNvPr>
          <p:cNvSpPr txBox="1"/>
          <p:nvPr/>
        </p:nvSpPr>
        <p:spPr>
          <a:xfrm>
            <a:off x="466531" y="5555006"/>
            <a:ext cx="34649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Alejandro Sánchez Roncero</a:t>
            </a:r>
          </a:p>
          <a:p>
            <a:r>
              <a:rPr lang="es-ES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Rafael Otero Escudero</a:t>
            </a:r>
          </a:p>
          <a:p>
            <a:r>
              <a:rPr lang="es-ES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Pablo Pastor Berdún</a:t>
            </a:r>
          </a:p>
          <a:p>
            <a:r>
              <a:rPr lang="es-E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Víctor Manuel López Higueras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C6E0EDA-9CAA-40F7-8F68-90D7393B5C8E}"/>
              </a:ext>
            </a:extLst>
          </p:cNvPr>
          <p:cNvSpPr txBox="1"/>
          <p:nvPr/>
        </p:nvSpPr>
        <p:spPr>
          <a:xfrm>
            <a:off x="6944697" y="5739672"/>
            <a:ext cx="45319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2400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MATHACK 2022</a:t>
            </a:r>
          </a:p>
          <a:p>
            <a:pPr algn="r"/>
            <a:r>
              <a:rPr lang="es-ES" sz="2400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Team</a:t>
            </a:r>
            <a:r>
              <a:rPr lang="es-ES" sz="2400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3 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D04ED39-37D2-4DB6-BB87-6ED4126D1EDA}"/>
              </a:ext>
            </a:extLst>
          </p:cNvPr>
          <p:cNvSpPr txBox="1"/>
          <p:nvPr/>
        </p:nvSpPr>
        <p:spPr>
          <a:xfrm>
            <a:off x="4363516" y="5878171"/>
            <a:ext cx="34649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0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Shock </a:t>
            </a:r>
            <a:r>
              <a:rPr lang="es-ES" sz="30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Alert</a:t>
            </a:r>
            <a:r>
              <a:rPr lang="es-ES" sz="30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Monitor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250629C-F29B-4796-9D99-169F692C74B8}"/>
              </a:ext>
            </a:extLst>
          </p:cNvPr>
          <p:cNvSpPr txBox="1"/>
          <p:nvPr/>
        </p:nvSpPr>
        <p:spPr>
          <a:xfrm>
            <a:off x="590938" y="2723800"/>
            <a:ext cx="110101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Thank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60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you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60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for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60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your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time</a:t>
            </a:r>
          </a:p>
          <a:p>
            <a:pPr algn="ctr"/>
            <a:r>
              <a:rPr lang="es-ES" sz="60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Let’s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60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see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a demo!</a:t>
            </a:r>
            <a:endParaRPr lang="es-ES" sz="3000" b="1" dirty="0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2552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</TotalTime>
  <Words>158</Words>
  <Application>Microsoft Office PowerPoint</Application>
  <PresentationFormat>Panorámica</PresentationFormat>
  <Paragraphs>36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Francisco Javier Forriol Fernández</dc:creator>
  <cp:lastModifiedBy>RAFAEL OTERO ESCUDERO</cp:lastModifiedBy>
  <cp:revision>4</cp:revision>
  <dcterms:created xsi:type="dcterms:W3CDTF">2021-04-26T07:53:31Z</dcterms:created>
  <dcterms:modified xsi:type="dcterms:W3CDTF">2022-04-07T17:53:39Z</dcterms:modified>
</cp:coreProperties>
</file>